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9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97" r:id="rId5"/>
    <p:sldMasterId id="214748370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y="6858000" cx="12192000"/>
  <p:notesSz cx="6858000" cy="9144000"/>
  <p:embeddedFontLst>
    <p:embeddedFont>
      <p:font typeface="Epilogue Black"/>
      <p:bold r:id="rId59"/>
      <p:boldItalic r:id="rId60"/>
    </p:embeddedFont>
    <p:embeddedFont>
      <p:font typeface="Epilogue Medium"/>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5" roundtripDataSignature="AMtx7mi06Vz+i4wQ5AoAwvczeJwNGO1Q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EpilogueMedium-bold.fntdata"/><Relationship Id="rId61" Type="http://schemas.openxmlformats.org/officeDocument/2006/relationships/font" Target="fonts/EpilogueMedium-regular.fntdata"/><Relationship Id="rId20" Type="http://schemas.openxmlformats.org/officeDocument/2006/relationships/slide" Target="slides/slide13.xml"/><Relationship Id="rId64" Type="http://schemas.openxmlformats.org/officeDocument/2006/relationships/font" Target="fonts/EpilogueMedium-boldItalic.fntdata"/><Relationship Id="rId63" Type="http://schemas.openxmlformats.org/officeDocument/2006/relationships/font" Target="fonts/EpilogueMedium-italic.fntdata"/><Relationship Id="rId22" Type="http://schemas.openxmlformats.org/officeDocument/2006/relationships/slide" Target="slides/slide15.xml"/><Relationship Id="rId21" Type="http://schemas.openxmlformats.org/officeDocument/2006/relationships/slide" Target="slides/slide14.xml"/><Relationship Id="rId65"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EpilogueBlack-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EpilogueBlack-bold.fntdata"/><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a:t>Impressions</a:t>
            </a:r>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Programs</c:v>
                </c:pt>
              </c:strCache>
            </c:strRef>
          </c:tx>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3858-7D4F-97CD-D8B54CCFBDE7}"/>
            </c:ext>
          </c:extLst>
        </c:ser>
        <c:dLbls>
          <c:showLegendKey val="0"/>
          <c:showVal val="0"/>
          <c:showCatName val="0"/>
          <c:showSerName val="0"/>
          <c:showPercent val="0"/>
          <c:showBubbleSize val="0"/>
        </c:dLbls>
        <c:gapWidth val="100"/>
        <c:axId val="260677808"/>
        <c:axId val="238423632"/>
      </c:barChart>
      <c:valAx>
        <c:axId val="23842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677808"/>
        <c:crosses val="autoZero"/>
        <c:crossBetween val="between"/>
      </c:valAx>
      <c:catAx>
        <c:axId val="260677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423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9" name="Google Shape;6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4" name="Google Shape;88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0" name="Google Shape;92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6" name="Google Shape;93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5" name="Google Shape;9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1" name="Google Shape;1041;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4" name="Google Shape;106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Columns">
  <p:cSld name="Content with Two Columns">
    <p:spTree>
      <p:nvGrpSpPr>
        <p:cNvPr id="12" name="Shape 12"/>
        <p:cNvGrpSpPr/>
        <p:nvPr/>
      </p:nvGrpSpPr>
      <p:grpSpPr>
        <a:xfrm>
          <a:off x="0" y="0"/>
          <a:ext cx="0" cy="0"/>
          <a:chOff x="0" y="0"/>
          <a:chExt cx="0" cy="0"/>
        </a:xfrm>
      </p:grpSpPr>
      <p:sp>
        <p:nvSpPr>
          <p:cNvPr id="13" name="Google Shape;13;p5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53"/>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 name="Google Shape;15;p53"/>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6" name="Google Shape;16;p53"/>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spTree>
      <p:nvGrpSpPr>
        <p:cNvPr id="102" name="Shape 102"/>
        <p:cNvGrpSpPr/>
        <p:nvPr/>
      </p:nvGrpSpPr>
      <p:grpSpPr>
        <a:xfrm>
          <a:off x="0" y="0"/>
          <a:ext cx="0" cy="0"/>
          <a:chOff x="0" y="0"/>
          <a:chExt cx="0" cy="0"/>
        </a:xfrm>
      </p:grpSpPr>
      <p:sp>
        <p:nvSpPr>
          <p:cNvPr id="103" name="Google Shape;103;p67"/>
          <p:cNvSpPr/>
          <p:nvPr/>
        </p:nvSpPr>
        <p:spPr>
          <a:xfrm>
            <a:off x="3454386" y="5270390"/>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4" name="Google Shape;104;p67"/>
          <p:cNvPicPr preferRelativeResize="0"/>
          <p:nvPr/>
        </p:nvPicPr>
        <p:blipFill rotWithShape="1">
          <a:blip r:embed="rId2">
            <a:alphaModFix/>
          </a:blip>
          <a:srcRect b="0" l="0" r="0" t="0"/>
          <a:stretch/>
        </p:blipFill>
        <p:spPr>
          <a:xfrm rot="-5400000">
            <a:off x="2887980" y="5271377"/>
            <a:ext cx="571486" cy="571486"/>
          </a:xfrm>
          <a:prstGeom prst="rect">
            <a:avLst/>
          </a:prstGeom>
          <a:noFill/>
          <a:ln>
            <a:noFill/>
          </a:ln>
        </p:spPr>
      </p:pic>
      <p:sp>
        <p:nvSpPr>
          <p:cNvPr id="105" name="Google Shape;105;p67"/>
          <p:cNvSpPr/>
          <p:nvPr/>
        </p:nvSpPr>
        <p:spPr>
          <a:xfrm>
            <a:off x="3454386" y="4513267"/>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6" name="Google Shape;106;p67"/>
          <p:cNvPicPr preferRelativeResize="0"/>
          <p:nvPr/>
        </p:nvPicPr>
        <p:blipFill rotWithShape="1">
          <a:blip r:embed="rId2">
            <a:alphaModFix/>
          </a:blip>
          <a:srcRect b="0" l="0" r="0" t="0"/>
          <a:stretch/>
        </p:blipFill>
        <p:spPr>
          <a:xfrm rot="-5400000">
            <a:off x="2887980" y="4514254"/>
            <a:ext cx="571486" cy="571486"/>
          </a:xfrm>
          <a:prstGeom prst="rect">
            <a:avLst/>
          </a:prstGeom>
          <a:noFill/>
          <a:ln>
            <a:noFill/>
          </a:ln>
        </p:spPr>
      </p:pic>
      <p:sp>
        <p:nvSpPr>
          <p:cNvPr id="107" name="Google Shape;107;p67"/>
          <p:cNvSpPr/>
          <p:nvPr/>
        </p:nvSpPr>
        <p:spPr>
          <a:xfrm>
            <a:off x="3454386" y="3754567"/>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8" name="Google Shape;108;p67"/>
          <p:cNvPicPr preferRelativeResize="0"/>
          <p:nvPr/>
        </p:nvPicPr>
        <p:blipFill rotWithShape="1">
          <a:blip r:embed="rId2">
            <a:alphaModFix/>
          </a:blip>
          <a:srcRect b="0" l="0" r="0" t="0"/>
          <a:stretch/>
        </p:blipFill>
        <p:spPr>
          <a:xfrm rot="-5400000">
            <a:off x="2887980" y="3755554"/>
            <a:ext cx="571486" cy="571486"/>
          </a:xfrm>
          <a:prstGeom prst="rect">
            <a:avLst/>
          </a:prstGeom>
          <a:noFill/>
          <a:ln>
            <a:noFill/>
          </a:ln>
        </p:spPr>
      </p:pic>
      <p:sp>
        <p:nvSpPr>
          <p:cNvPr id="109" name="Google Shape;109;p67"/>
          <p:cNvSpPr/>
          <p:nvPr/>
        </p:nvSpPr>
        <p:spPr>
          <a:xfrm>
            <a:off x="3454386" y="3001154"/>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0" name="Google Shape;110;p67"/>
          <p:cNvPicPr preferRelativeResize="0"/>
          <p:nvPr/>
        </p:nvPicPr>
        <p:blipFill rotWithShape="1">
          <a:blip r:embed="rId2">
            <a:alphaModFix/>
          </a:blip>
          <a:srcRect b="0" l="0" r="0" t="0"/>
          <a:stretch/>
        </p:blipFill>
        <p:spPr>
          <a:xfrm rot="-5400000">
            <a:off x="2887980" y="3002141"/>
            <a:ext cx="571486" cy="571486"/>
          </a:xfrm>
          <a:prstGeom prst="rect">
            <a:avLst/>
          </a:prstGeom>
          <a:noFill/>
          <a:ln>
            <a:noFill/>
          </a:ln>
        </p:spPr>
      </p:pic>
      <p:sp>
        <p:nvSpPr>
          <p:cNvPr id="111" name="Google Shape;111;p67"/>
          <p:cNvSpPr/>
          <p:nvPr/>
        </p:nvSpPr>
        <p:spPr>
          <a:xfrm>
            <a:off x="3454386" y="2241966"/>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2" name="Google Shape;112;p67"/>
          <p:cNvPicPr preferRelativeResize="0"/>
          <p:nvPr/>
        </p:nvPicPr>
        <p:blipFill rotWithShape="1">
          <a:blip r:embed="rId2">
            <a:alphaModFix/>
          </a:blip>
          <a:srcRect b="0" l="0" r="0" t="0"/>
          <a:stretch/>
        </p:blipFill>
        <p:spPr>
          <a:xfrm rot="-5400000">
            <a:off x="2887980" y="2242953"/>
            <a:ext cx="571486" cy="571486"/>
          </a:xfrm>
          <a:prstGeom prst="rect">
            <a:avLst/>
          </a:prstGeom>
          <a:noFill/>
          <a:ln>
            <a:noFill/>
          </a:ln>
        </p:spPr>
      </p:pic>
      <p:sp>
        <p:nvSpPr>
          <p:cNvPr id="113" name="Google Shape;113;p67"/>
          <p:cNvSpPr/>
          <p:nvPr/>
        </p:nvSpPr>
        <p:spPr>
          <a:xfrm>
            <a:off x="3454386" y="1490126"/>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4" name="Google Shape;114;p67"/>
          <p:cNvPicPr preferRelativeResize="0"/>
          <p:nvPr/>
        </p:nvPicPr>
        <p:blipFill rotWithShape="1">
          <a:blip r:embed="rId2">
            <a:alphaModFix/>
          </a:blip>
          <a:srcRect b="0" l="0" r="0" t="0"/>
          <a:stretch/>
        </p:blipFill>
        <p:spPr>
          <a:xfrm rot="-5400000">
            <a:off x="2887980" y="1491113"/>
            <a:ext cx="571486" cy="571486"/>
          </a:xfrm>
          <a:prstGeom prst="rect">
            <a:avLst/>
          </a:prstGeom>
          <a:noFill/>
          <a:ln>
            <a:noFill/>
          </a:ln>
        </p:spPr>
      </p:pic>
      <p:sp>
        <p:nvSpPr>
          <p:cNvPr id="115" name="Google Shape;115;p67"/>
          <p:cNvSpPr txBox="1"/>
          <p:nvPr>
            <p:ph idx="1" type="body"/>
          </p:nvPr>
        </p:nvSpPr>
        <p:spPr>
          <a:xfrm>
            <a:off x="3573780" y="5256800"/>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6" name="Google Shape;116;p67"/>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7" name="Google Shape;117;p67"/>
          <p:cNvSpPr txBox="1"/>
          <p:nvPr>
            <p:ph idx="3" type="body"/>
          </p:nvPr>
        </p:nvSpPr>
        <p:spPr>
          <a:xfrm>
            <a:off x="3573780" y="4525280"/>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8" name="Google Shape;118;p67"/>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9" name="Google Shape;119;p67"/>
          <p:cNvSpPr txBox="1"/>
          <p:nvPr>
            <p:ph idx="5" type="body"/>
          </p:nvPr>
        </p:nvSpPr>
        <p:spPr>
          <a:xfrm>
            <a:off x="3573780" y="3769314"/>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0" name="Google Shape;120;p67"/>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1" name="Google Shape;121;p67"/>
          <p:cNvSpPr txBox="1"/>
          <p:nvPr>
            <p:ph idx="7" type="body"/>
          </p:nvPr>
        </p:nvSpPr>
        <p:spPr>
          <a:xfrm>
            <a:off x="3573780" y="3013348"/>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2" name="Google Shape;122;p67"/>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3" name="Google Shape;123;p67"/>
          <p:cNvSpPr txBox="1"/>
          <p:nvPr>
            <p:ph idx="9" type="body"/>
          </p:nvPr>
        </p:nvSpPr>
        <p:spPr>
          <a:xfrm>
            <a:off x="3573780" y="2257382"/>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4" name="Google Shape;124;p67"/>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5" name="Google Shape;125;p67"/>
          <p:cNvSpPr txBox="1"/>
          <p:nvPr>
            <p:ph idx="14" type="body"/>
          </p:nvPr>
        </p:nvSpPr>
        <p:spPr>
          <a:xfrm>
            <a:off x="3573780" y="1501416"/>
            <a:ext cx="721316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6" name="Google Shape;126;p67"/>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7" name="Google Shape;127;p67"/>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8800"/>
              <a:buFont typeface="Epilogue Black"/>
              <a:buNone/>
              <a:defRPr b="1" i="0" sz="8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128" name="Google Shape;128;p67"/>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Text with Swoosh">
  <p:cSld name="Title with Text with Swoosh">
    <p:spTree>
      <p:nvGrpSpPr>
        <p:cNvPr id="129" name="Shape 129"/>
        <p:cNvGrpSpPr/>
        <p:nvPr/>
      </p:nvGrpSpPr>
      <p:grpSpPr>
        <a:xfrm>
          <a:off x="0" y="0"/>
          <a:ext cx="0" cy="0"/>
          <a:chOff x="0" y="0"/>
          <a:chExt cx="0" cy="0"/>
        </a:xfrm>
      </p:grpSpPr>
      <p:pic>
        <p:nvPicPr>
          <p:cNvPr id="130" name="Google Shape;130;p72"/>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131" name="Google Shape;131;p72"/>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72"/>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33" name="Google Shape;133;p72"/>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Columns and Swoosh">
  <p:cSld name="Content with Two Columns and Swoosh">
    <p:spTree>
      <p:nvGrpSpPr>
        <p:cNvPr id="134" name="Shape 134"/>
        <p:cNvGrpSpPr/>
        <p:nvPr/>
      </p:nvGrpSpPr>
      <p:grpSpPr>
        <a:xfrm>
          <a:off x="0" y="0"/>
          <a:ext cx="0" cy="0"/>
          <a:chOff x="0" y="0"/>
          <a:chExt cx="0" cy="0"/>
        </a:xfrm>
      </p:grpSpPr>
      <p:pic>
        <p:nvPicPr>
          <p:cNvPr id="135" name="Google Shape;135;p73"/>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136" name="Google Shape;136;p7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73"/>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8" name="Google Shape;138;p73"/>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39" name="Google Shape;139;p73"/>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Photo and Swoosh">
  <p:cSld name="Content with Text and Photo and Swoosh">
    <p:spTree>
      <p:nvGrpSpPr>
        <p:cNvPr id="140" name="Shape 140"/>
        <p:cNvGrpSpPr/>
        <p:nvPr/>
      </p:nvGrpSpPr>
      <p:grpSpPr>
        <a:xfrm>
          <a:off x="0" y="0"/>
          <a:ext cx="0" cy="0"/>
          <a:chOff x="0" y="0"/>
          <a:chExt cx="0" cy="0"/>
        </a:xfrm>
      </p:grpSpPr>
      <p:pic>
        <p:nvPicPr>
          <p:cNvPr id="141" name="Google Shape;141;p74"/>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142" name="Google Shape;142;p74"/>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74"/>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44" name="Google Shape;144;p74"/>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
        <p:nvSpPr>
          <p:cNvPr id="145" name="Google Shape;145;p74"/>
          <p:cNvSpPr/>
          <p:nvPr>
            <p:ph idx="2" type="pic"/>
          </p:nvPr>
        </p:nvSpPr>
        <p:spPr>
          <a:xfrm>
            <a:off x="6266779" y="1915318"/>
            <a:ext cx="5052383" cy="435477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two photos and Swoosh">
  <p:cSld name="Content with text and two photos and Swoosh">
    <p:spTree>
      <p:nvGrpSpPr>
        <p:cNvPr id="146" name="Shape 146"/>
        <p:cNvGrpSpPr/>
        <p:nvPr/>
      </p:nvGrpSpPr>
      <p:grpSpPr>
        <a:xfrm>
          <a:off x="0" y="0"/>
          <a:ext cx="0" cy="0"/>
          <a:chOff x="0" y="0"/>
          <a:chExt cx="0" cy="0"/>
        </a:xfrm>
      </p:grpSpPr>
      <p:pic>
        <p:nvPicPr>
          <p:cNvPr id="147" name="Google Shape;147;p75"/>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148" name="Google Shape;148;p75"/>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75"/>
          <p:cNvSpPr txBox="1"/>
          <p:nvPr>
            <p:ph idx="1" type="body"/>
          </p:nvPr>
        </p:nvSpPr>
        <p:spPr>
          <a:xfrm>
            <a:off x="805181" y="1915318"/>
            <a:ext cx="68427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50" name="Google Shape;150;p75"/>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
        <p:nvSpPr>
          <p:cNvPr id="151" name="Google Shape;151;p75"/>
          <p:cNvSpPr/>
          <p:nvPr>
            <p:ph idx="2" type="pic"/>
          </p:nvPr>
        </p:nvSpPr>
        <p:spPr>
          <a:xfrm>
            <a:off x="7963823" y="4228039"/>
            <a:ext cx="3355339" cy="2038617"/>
          </a:xfrm>
          <a:prstGeom prst="rect">
            <a:avLst/>
          </a:prstGeom>
          <a:noFill/>
          <a:ln>
            <a:noFill/>
          </a:ln>
        </p:spPr>
      </p:sp>
      <p:sp>
        <p:nvSpPr>
          <p:cNvPr id="152" name="Google Shape;152;p75"/>
          <p:cNvSpPr/>
          <p:nvPr>
            <p:ph idx="3" type="pic"/>
          </p:nvPr>
        </p:nvSpPr>
        <p:spPr>
          <a:xfrm>
            <a:off x="7963823" y="1927913"/>
            <a:ext cx="3355339" cy="2038617"/>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three photos and Swoosh">
  <p:cSld name="Content with text and three photos and Swoosh">
    <p:spTree>
      <p:nvGrpSpPr>
        <p:cNvPr id="153" name="Shape 153"/>
        <p:cNvGrpSpPr/>
        <p:nvPr/>
      </p:nvGrpSpPr>
      <p:grpSpPr>
        <a:xfrm>
          <a:off x="0" y="0"/>
          <a:ext cx="0" cy="0"/>
          <a:chOff x="0" y="0"/>
          <a:chExt cx="0" cy="0"/>
        </a:xfrm>
      </p:grpSpPr>
      <p:pic>
        <p:nvPicPr>
          <p:cNvPr id="154" name="Google Shape;154;p76"/>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155" name="Google Shape;155;p76"/>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76"/>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57" name="Google Shape;157;p76"/>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
        <p:nvSpPr>
          <p:cNvPr id="158" name="Google Shape;158;p76"/>
          <p:cNvSpPr/>
          <p:nvPr>
            <p:ph idx="2" type="pic"/>
          </p:nvPr>
        </p:nvSpPr>
        <p:spPr>
          <a:xfrm>
            <a:off x="838199" y="4231480"/>
            <a:ext cx="3355339" cy="2038617"/>
          </a:xfrm>
          <a:prstGeom prst="rect">
            <a:avLst/>
          </a:prstGeom>
          <a:noFill/>
          <a:ln>
            <a:noFill/>
          </a:ln>
        </p:spPr>
      </p:sp>
      <p:sp>
        <p:nvSpPr>
          <p:cNvPr id="159" name="Google Shape;159;p76"/>
          <p:cNvSpPr/>
          <p:nvPr>
            <p:ph idx="3" type="pic"/>
          </p:nvPr>
        </p:nvSpPr>
        <p:spPr>
          <a:xfrm>
            <a:off x="4401819" y="4231480"/>
            <a:ext cx="3355339" cy="2038617"/>
          </a:xfrm>
          <a:prstGeom prst="rect">
            <a:avLst/>
          </a:prstGeom>
          <a:noFill/>
          <a:ln>
            <a:noFill/>
          </a:ln>
        </p:spPr>
      </p:sp>
      <p:sp>
        <p:nvSpPr>
          <p:cNvPr id="160" name="Google Shape;160;p76"/>
          <p:cNvSpPr/>
          <p:nvPr>
            <p:ph idx="4" type="pic"/>
          </p:nvPr>
        </p:nvSpPr>
        <p:spPr>
          <a:xfrm>
            <a:off x="7963823" y="4231480"/>
            <a:ext cx="3355339" cy="2038617"/>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Large Photo">
  <p:cSld name="Content with Large Photo">
    <p:spTree>
      <p:nvGrpSpPr>
        <p:cNvPr id="161" name="Shape 161"/>
        <p:cNvGrpSpPr/>
        <p:nvPr/>
      </p:nvGrpSpPr>
      <p:grpSpPr>
        <a:xfrm>
          <a:off x="0" y="0"/>
          <a:ext cx="0" cy="0"/>
          <a:chOff x="0" y="0"/>
          <a:chExt cx="0" cy="0"/>
        </a:xfrm>
      </p:grpSpPr>
      <p:sp>
        <p:nvSpPr>
          <p:cNvPr id="162" name="Google Shape;162;p77"/>
          <p:cNvSpPr/>
          <p:nvPr>
            <p:ph idx="2" type="pic"/>
          </p:nvPr>
        </p:nvSpPr>
        <p:spPr>
          <a:xfrm>
            <a:off x="6096000" y="0"/>
            <a:ext cx="6096000" cy="6858000"/>
          </a:xfrm>
          <a:prstGeom prst="rect">
            <a:avLst/>
          </a:prstGeom>
          <a:noFill/>
          <a:ln>
            <a:noFill/>
          </a:ln>
        </p:spPr>
      </p:sp>
      <p:sp>
        <p:nvSpPr>
          <p:cNvPr id="163" name="Google Shape;163;p77"/>
          <p:cNvSpPr txBox="1"/>
          <p:nvPr>
            <p:ph type="title"/>
          </p:nvPr>
        </p:nvSpPr>
        <p:spPr>
          <a:xfrm>
            <a:off x="838201" y="365125"/>
            <a:ext cx="504576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77"/>
          <p:cNvSpPr txBox="1"/>
          <p:nvPr>
            <p:ph idx="1" type="body"/>
          </p:nvPr>
        </p:nvSpPr>
        <p:spPr>
          <a:xfrm>
            <a:off x="805181" y="1915318"/>
            <a:ext cx="5064861"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two photos">
  <p:cSld name="Content with text and two photos">
    <p:spTree>
      <p:nvGrpSpPr>
        <p:cNvPr id="165" name="Shape 165"/>
        <p:cNvGrpSpPr/>
        <p:nvPr/>
      </p:nvGrpSpPr>
      <p:grpSpPr>
        <a:xfrm>
          <a:off x="0" y="0"/>
          <a:ext cx="0" cy="0"/>
          <a:chOff x="0" y="0"/>
          <a:chExt cx="0" cy="0"/>
        </a:xfrm>
      </p:grpSpPr>
      <p:sp>
        <p:nvSpPr>
          <p:cNvPr id="166" name="Google Shape;166;p78"/>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78"/>
          <p:cNvSpPr txBox="1"/>
          <p:nvPr>
            <p:ph idx="1" type="body"/>
          </p:nvPr>
        </p:nvSpPr>
        <p:spPr>
          <a:xfrm>
            <a:off x="805181" y="1915318"/>
            <a:ext cx="68427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68" name="Google Shape;168;p78"/>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169" name="Google Shape;169;p78"/>
          <p:cNvSpPr/>
          <p:nvPr>
            <p:ph idx="2" type="pic"/>
          </p:nvPr>
        </p:nvSpPr>
        <p:spPr>
          <a:xfrm>
            <a:off x="7963823" y="4228039"/>
            <a:ext cx="3355339" cy="2038617"/>
          </a:xfrm>
          <a:prstGeom prst="rect">
            <a:avLst/>
          </a:prstGeom>
          <a:noFill/>
          <a:ln>
            <a:noFill/>
          </a:ln>
        </p:spPr>
      </p:sp>
      <p:sp>
        <p:nvSpPr>
          <p:cNvPr id="170" name="Google Shape;170;p78"/>
          <p:cNvSpPr/>
          <p:nvPr>
            <p:ph idx="3" type="pic"/>
          </p:nvPr>
        </p:nvSpPr>
        <p:spPr>
          <a:xfrm>
            <a:off x="7963823" y="1927913"/>
            <a:ext cx="3355339" cy="2038617"/>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three photos">
  <p:cSld name="Content with text and three photos">
    <p:spTree>
      <p:nvGrpSpPr>
        <p:cNvPr id="171" name="Shape 171"/>
        <p:cNvGrpSpPr/>
        <p:nvPr/>
      </p:nvGrpSpPr>
      <p:grpSpPr>
        <a:xfrm>
          <a:off x="0" y="0"/>
          <a:ext cx="0" cy="0"/>
          <a:chOff x="0" y="0"/>
          <a:chExt cx="0" cy="0"/>
        </a:xfrm>
      </p:grpSpPr>
      <p:sp>
        <p:nvSpPr>
          <p:cNvPr id="172" name="Google Shape;172;p7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79"/>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174" name="Google Shape;174;p79"/>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175" name="Google Shape;175;p79"/>
          <p:cNvSpPr/>
          <p:nvPr>
            <p:ph idx="2" type="pic"/>
          </p:nvPr>
        </p:nvSpPr>
        <p:spPr>
          <a:xfrm>
            <a:off x="838199" y="4231480"/>
            <a:ext cx="3355339" cy="2038617"/>
          </a:xfrm>
          <a:prstGeom prst="rect">
            <a:avLst/>
          </a:prstGeom>
          <a:noFill/>
          <a:ln>
            <a:noFill/>
          </a:ln>
        </p:spPr>
      </p:sp>
      <p:sp>
        <p:nvSpPr>
          <p:cNvPr id="176" name="Google Shape;176;p79"/>
          <p:cNvSpPr/>
          <p:nvPr>
            <p:ph idx="3" type="pic"/>
          </p:nvPr>
        </p:nvSpPr>
        <p:spPr>
          <a:xfrm>
            <a:off x="4401819" y="4231480"/>
            <a:ext cx="3355339" cy="2038617"/>
          </a:xfrm>
          <a:prstGeom prst="rect">
            <a:avLst/>
          </a:prstGeom>
          <a:noFill/>
          <a:ln>
            <a:noFill/>
          </a:ln>
        </p:spPr>
      </p:sp>
      <p:sp>
        <p:nvSpPr>
          <p:cNvPr id="177" name="Google Shape;177;p79"/>
          <p:cNvSpPr/>
          <p:nvPr>
            <p:ph idx="4" type="pic"/>
          </p:nvPr>
        </p:nvSpPr>
        <p:spPr>
          <a:xfrm>
            <a:off x="7963823" y="4231480"/>
            <a:ext cx="3355339" cy="2038617"/>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1">
  <p:cSld name="Collage 1">
    <p:spTree>
      <p:nvGrpSpPr>
        <p:cNvPr id="178" name="Shape 178"/>
        <p:cNvGrpSpPr/>
        <p:nvPr/>
      </p:nvGrpSpPr>
      <p:grpSpPr>
        <a:xfrm>
          <a:off x="0" y="0"/>
          <a:ext cx="0" cy="0"/>
          <a:chOff x="0" y="0"/>
          <a:chExt cx="0" cy="0"/>
        </a:xfrm>
      </p:grpSpPr>
      <p:sp>
        <p:nvSpPr>
          <p:cNvPr id="179" name="Google Shape;179;p80"/>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180" name="Google Shape;180;p80"/>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181" name="Google Shape;181;p80"/>
          <p:cNvSpPr/>
          <p:nvPr>
            <p:ph idx="2" type="pic"/>
          </p:nvPr>
        </p:nvSpPr>
        <p:spPr>
          <a:xfrm>
            <a:off x="8869362" y="1333618"/>
            <a:ext cx="2517775" cy="2514600"/>
          </a:xfrm>
          <a:prstGeom prst="rect">
            <a:avLst/>
          </a:prstGeom>
          <a:noFill/>
          <a:ln>
            <a:noFill/>
          </a:ln>
        </p:spPr>
      </p:sp>
      <p:sp>
        <p:nvSpPr>
          <p:cNvPr id="182" name="Google Shape;182;p80"/>
          <p:cNvSpPr/>
          <p:nvPr>
            <p:ph idx="3" type="pic"/>
          </p:nvPr>
        </p:nvSpPr>
        <p:spPr>
          <a:xfrm>
            <a:off x="804543" y="1327060"/>
            <a:ext cx="8064500" cy="2514600"/>
          </a:xfrm>
          <a:prstGeom prst="rect">
            <a:avLst/>
          </a:prstGeom>
          <a:noFill/>
          <a:ln>
            <a:noFill/>
          </a:ln>
        </p:spPr>
      </p:sp>
      <p:sp>
        <p:nvSpPr>
          <p:cNvPr id="183" name="Google Shape;183;p80"/>
          <p:cNvSpPr/>
          <p:nvPr>
            <p:ph idx="4" type="pic"/>
          </p:nvPr>
        </p:nvSpPr>
        <p:spPr>
          <a:xfrm>
            <a:off x="4837270" y="3854776"/>
            <a:ext cx="4032250" cy="2514600"/>
          </a:xfrm>
          <a:prstGeom prst="rect">
            <a:avLst/>
          </a:prstGeom>
          <a:noFill/>
          <a:ln>
            <a:noFill/>
          </a:ln>
        </p:spPr>
      </p:sp>
      <p:sp>
        <p:nvSpPr>
          <p:cNvPr id="184" name="Google Shape;184;p80"/>
          <p:cNvSpPr/>
          <p:nvPr>
            <p:ph idx="5" type="pic"/>
          </p:nvPr>
        </p:nvSpPr>
        <p:spPr>
          <a:xfrm>
            <a:off x="791743" y="3854776"/>
            <a:ext cx="4032250" cy="2514600"/>
          </a:xfrm>
          <a:prstGeom prst="rect">
            <a:avLst/>
          </a:prstGeom>
          <a:noFill/>
          <a:ln>
            <a:noFill/>
          </a:ln>
        </p:spPr>
      </p:sp>
      <p:sp>
        <p:nvSpPr>
          <p:cNvPr id="185" name="Google Shape;185;p80"/>
          <p:cNvSpPr/>
          <p:nvPr>
            <p:ph idx="6" type="pic"/>
          </p:nvPr>
        </p:nvSpPr>
        <p:spPr>
          <a:xfrm>
            <a:off x="8869362" y="3869000"/>
            <a:ext cx="2517775" cy="2514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Text">
  <p:cSld name="Title with Text">
    <p:spTree>
      <p:nvGrpSpPr>
        <p:cNvPr id="17" name="Shape 17"/>
        <p:cNvGrpSpPr/>
        <p:nvPr/>
      </p:nvGrpSpPr>
      <p:grpSpPr>
        <a:xfrm>
          <a:off x="0" y="0"/>
          <a:ext cx="0" cy="0"/>
          <a:chOff x="0" y="0"/>
          <a:chExt cx="0" cy="0"/>
        </a:xfrm>
      </p:grpSpPr>
      <p:sp>
        <p:nvSpPr>
          <p:cNvPr id="18" name="Google Shape;18;p5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9"/>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20" name="Google Shape;20;p59"/>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2">
  <p:cSld name="Collage 2">
    <p:spTree>
      <p:nvGrpSpPr>
        <p:cNvPr id="186" name="Shape 186"/>
        <p:cNvGrpSpPr/>
        <p:nvPr/>
      </p:nvGrpSpPr>
      <p:grpSpPr>
        <a:xfrm>
          <a:off x="0" y="0"/>
          <a:ext cx="0" cy="0"/>
          <a:chOff x="0" y="0"/>
          <a:chExt cx="0" cy="0"/>
        </a:xfrm>
      </p:grpSpPr>
      <p:sp>
        <p:nvSpPr>
          <p:cNvPr id="187" name="Google Shape;187;p81"/>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188" name="Google Shape;188;p81"/>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189" name="Google Shape;189;p81"/>
          <p:cNvSpPr/>
          <p:nvPr>
            <p:ph idx="2" type="pic"/>
          </p:nvPr>
        </p:nvSpPr>
        <p:spPr>
          <a:xfrm>
            <a:off x="8869362" y="1333618"/>
            <a:ext cx="2517775" cy="2514600"/>
          </a:xfrm>
          <a:prstGeom prst="rect">
            <a:avLst/>
          </a:prstGeom>
          <a:noFill/>
          <a:ln>
            <a:noFill/>
          </a:ln>
        </p:spPr>
      </p:sp>
      <p:sp>
        <p:nvSpPr>
          <p:cNvPr id="190" name="Google Shape;190;p81"/>
          <p:cNvSpPr/>
          <p:nvPr>
            <p:ph idx="3" type="pic"/>
          </p:nvPr>
        </p:nvSpPr>
        <p:spPr>
          <a:xfrm>
            <a:off x="804543" y="1327060"/>
            <a:ext cx="8064500" cy="2514600"/>
          </a:xfrm>
          <a:prstGeom prst="rect">
            <a:avLst/>
          </a:prstGeom>
          <a:noFill/>
          <a:ln>
            <a:noFill/>
          </a:ln>
        </p:spPr>
      </p:sp>
      <p:sp>
        <p:nvSpPr>
          <p:cNvPr id="191" name="Google Shape;191;p81"/>
          <p:cNvSpPr/>
          <p:nvPr>
            <p:ph idx="4" type="pic"/>
          </p:nvPr>
        </p:nvSpPr>
        <p:spPr>
          <a:xfrm>
            <a:off x="3322318" y="3848218"/>
            <a:ext cx="8064500" cy="2514600"/>
          </a:xfrm>
          <a:prstGeom prst="rect">
            <a:avLst/>
          </a:prstGeom>
          <a:noFill/>
          <a:ln>
            <a:noFill/>
          </a:ln>
        </p:spPr>
      </p:sp>
      <p:sp>
        <p:nvSpPr>
          <p:cNvPr id="192" name="Google Shape;192;p81"/>
          <p:cNvSpPr/>
          <p:nvPr>
            <p:ph idx="5" type="pic"/>
          </p:nvPr>
        </p:nvSpPr>
        <p:spPr>
          <a:xfrm>
            <a:off x="804543" y="3841660"/>
            <a:ext cx="2517775" cy="25146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3">
  <p:cSld name="Collage 3">
    <p:spTree>
      <p:nvGrpSpPr>
        <p:cNvPr id="193" name="Shape 193"/>
        <p:cNvGrpSpPr/>
        <p:nvPr/>
      </p:nvGrpSpPr>
      <p:grpSpPr>
        <a:xfrm>
          <a:off x="0" y="0"/>
          <a:ext cx="0" cy="0"/>
          <a:chOff x="0" y="0"/>
          <a:chExt cx="0" cy="0"/>
        </a:xfrm>
      </p:grpSpPr>
      <p:sp>
        <p:nvSpPr>
          <p:cNvPr id="194" name="Google Shape;194;p82"/>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195" name="Google Shape;195;p82"/>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196" name="Google Shape;196;p82"/>
          <p:cNvSpPr/>
          <p:nvPr>
            <p:ph idx="2" type="pic"/>
          </p:nvPr>
        </p:nvSpPr>
        <p:spPr>
          <a:xfrm>
            <a:off x="8894161" y="1316736"/>
            <a:ext cx="2514600" cy="2514600"/>
          </a:xfrm>
          <a:prstGeom prst="rect">
            <a:avLst/>
          </a:prstGeom>
          <a:noFill/>
          <a:ln>
            <a:noFill/>
          </a:ln>
        </p:spPr>
      </p:sp>
      <p:sp>
        <p:nvSpPr>
          <p:cNvPr id="197" name="Google Shape;197;p82"/>
          <p:cNvSpPr/>
          <p:nvPr>
            <p:ph idx="3" type="pic"/>
          </p:nvPr>
        </p:nvSpPr>
        <p:spPr>
          <a:xfrm>
            <a:off x="8894161" y="3831336"/>
            <a:ext cx="2517775" cy="2514600"/>
          </a:xfrm>
          <a:prstGeom prst="rect">
            <a:avLst/>
          </a:prstGeom>
          <a:noFill/>
          <a:ln>
            <a:noFill/>
          </a:ln>
        </p:spPr>
      </p:sp>
      <p:sp>
        <p:nvSpPr>
          <p:cNvPr id="198" name="Google Shape;198;p82"/>
          <p:cNvSpPr/>
          <p:nvPr>
            <p:ph idx="4" type="pic"/>
          </p:nvPr>
        </p:nvSpPr>
        <p:spPr>
          <a:xfrm>
            <a:off x="835122" y="1316736"/>
            <a:ext cx="8055864" cy="504748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4">
  <p:cSld name="Collage 4">
    <p:spTree>
      <p:nvGrpSpPr>
        <p:cNvPr id="199" name="Shape 199"/>
        <p:cNvGrpSpPr/>
        <p:nvPr/>
      </p:nvGrpSpPr>
      <p:grpSpPr>
        <a:xfrm>
          <a:off x="0" y="0"/>
          <a:ext cx="0" cy="0"/>
          <a:chOff x="0" y="0"/>
          <a:chExt cx="0" cy="0"/>
        </a:xfrm>
      </p:grpSpPr>
      <p:sp>
        <p:nvSpPr>
          <p:cNvPr id="200" name="Google Shape;200;p83"/>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201" name="Google Shape;201;p83"/>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202" name="Google Shape;202;p83"/>
          <p:cNvSpPr/>
          <p:nvPr>
            <p:ph idx="2" type="pic"/>
          </p:nvPr>
        </p:nvSpPr>
        <p:spPr>
          <a:xfrm>
            <a:off x="8894161" y="1316736"/>
            <a:ext cx="2514600" cy="2514600"/>
          </a:xfrm>
          <a:prstGeom prst="rect">
            <a:avLst/>
          </a:prstGeom>
          <a:noFill/>
          <a:ln>
            <a:noFill/>
          </a:ln>
        </p:spPr>
      </p:sp>
      <p:sp>
        <p:nvSpPr>
          <p:cNvPr id="203" name="Google Shape;203;p83"/>
          <p:cNvSpPr/>
          <p:nvPr>
            <p:ph idx="3" type="pic"/>
          </p:nvPr>
        </p:nvSpPr>
        <p:spPr>
          <a:xfrm>
            <a:off x="8894161" y="3831336"/>
            <a:ext cx="2517775" cy="2514600"/>
          </a:xfrm>
          <a:prstGeom prst="rect">
            <a:avLst/>
          </a:prstGeom>
          <a:noFill/>
          <a:ln>
            <a:noFill/>
          </a:ln>
        </p:spPr>
      </p:sp>
      <p:sp>
        <p:nvSpPr>
          <p:cNvPr id="204" name="Google Shape;204;p83"/>
          <p:cNvSpPr/>
          <p:nvPr>
            <p:ph idx="4" type="pic"/>
          </p:nvPr>
        </p:nvSpPr>
        <p:spPr>
          <a:xfrm>
            <a:off x="835122" y="1316736"/>
            <a:ext cx="8055864" cy="5047488"/>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with Title">
  <p:cSld name="Two Photos with Title">
    <p:spTree>
      <p:nvGrpSpPr>
        <p:cNvPr id="205" name="Shape 205"/>
        <p:cNvGrpSpPr/>
        <p:nvPr/>
      </p:nvGrpSpPr>
      <p:grpSpPr>
        <a:xfrm>
          <a:off x="0" y="0"/>
          <a:ext cx="0" cy="0"/>
          <a:chOff x="0" y="0"/>
          <a:chExt cx="0" cy="0"/>
        </a:xfrm>
      </p:grpSpPr>
      <p:sp>
        <p:nvSpPr>
          <p:cNvPr id="206" name="Google Shape;206;p84"/>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207" name="Google Shape;207;p84"/>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208" name="Google Shape;208;p84"/>
          <p:cNvSpPr/>
          <p:nvPr>
            <p:ph idx="2" type="pic"/>
          </p:nvPr>
        </p:nvSpPr>
        <p:spPr>
          <a:xfrm>
            <a:off x="838200" y="1316038"/>
            <a:ext cx="5281613" cy="5046662"/>
          </a:xfrm>
          <a:prstGeom prst="rect">
            <a:avLst/>
          </a:prstGeom>
          <a:noFill/>
          <a:ln>
            <a:noFill/>
          </a:ln>
        </p:spPr>
      </p:sp>
      <p:sp>
        <p:nvSpPr>
          <p:cNvPr id="209" name="Google Shape;209;p84"/>
          <p:cNvSpPr/>
          <p:nvPr>
            <p:ph idx="3" type="pic"/>
          </p:nvPr>
        </p:nvSpPr>
        <p:spPr>
          <a:xfrm>
            <a:off x="6119813" y="1316038"/>
            <a:ext cx="5281613" cy="5046662"/>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 Split Background">
  <p:cSld name="Two Photo Split Background">
    <p:spTree>
      <p:nvGrpSpPr>
        <p:cNvPr id="210" name="Shape 210"/>
        <p:cNvGrpSpPr/>
        <p:nvPr/>
      </p:nvGrpSpPr>
      <p:grpSpPr>
        <a:xfrm>
          <a:off x="0" y="0"/>
          <a:ext cx="0" cy="0"/>
          <a:chOff x="0" y="0"/>
          <a:chExt cx="0" cy="0"/>
        </a:xfrm>
      </p:grpSpPr>
      <p:sp>
        <p:nvSpPr>
          <p:cNvPr id="211" name="Google Shape;211;p85"/>
          <p:cNvSpPr/>
          <p:nvPr/>
        </p:nvSpPr>
        <p:spPr>
          <a:xfrm>
            <a:off x="0" y="0"/>
            <a:ext cx="6096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85"/>
          <p:cNvSpPr/>
          <p:nvPr>
            <p:ph idx="2" type="pic"/>
          </p:nvPr>
        </p:nvSpPr>
        <p:spPr>
          <a:xfrm>
            <a:off x="838200" y="731802"/>
            <a:ext cx="4673837" cy="5394395"/>
          </a:xfrm>
          <a:prstGeom prst="rect">
            <a:avLst/>
          </a:prstGeom>
          <a:noFill/>
          <a:ln>
            <a:noFill/>
          </a:ln>
        </p:spPr>
      </p:sp>
      <p:sp>
        <p:nvSpPr>
          <p:cNvPr id="213" name="Google Shape;213;p85"/>
          <p:cNvSpPr/>
          <p:nvPr>
            <p:ph idx="3" type="pic"/>
          </p:nvPr>
        </p:nvSpPr>
        <p:spPr>
          <a:xfrm>
            <a:off x="6679963" y="731802"/>
            <a:ext cx="4673837" cy="5394395"/>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or Video">
  <p:cSld name="Large Photo or Video">
    <p:spTree>
      <p:nvGrpSpPr>
        <p:cNvPr id="214" name="Shape 214"/>
        <p:cNvGrpSpPr/>
        <p:nvPr/>
      </p:nvGrpSpPr>
      <p:grpSpPr>
        <a:xfrm>
          <a:off x="0" y="0"/>
          <a:ext cx="0" cy="0"/>
          <a:chOff x="0" y="0"/>
          <a:chExt cx="0" cy="0"/>
        </a:xfrm>
      </p:grpSpPr>
      <p:sp>
        <p:nvSpPr>
          <p:cNvPr id="215" name="Google Shape;215;p86"/>
          <p:cNvSpPr/>
          <p:nvPr>
            <p:ph idx="2" type="pic"/>
          </p:nvPr>
        </p:nvSpPr>
        <p:spPr>
          <a:xfrm>
            <a:off x="821108" y="455499"/>
            <a:ext cx="10549783" cy="5940628"/>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arge Photo or Video">
  <p:cSld name="1_Large Photo or Video">
    <p:spTree>
      <p:nvGrpSpPr>
        <p:cNvPr id="216" name="Shape 216"/>
        <p:cNvGrpSpPr/>
        <p:nvPr/>
      </p:nvGrpSpPr>
      <p:grpSpPr>
        <a:xfrm>
          <a:off x="0" y="0"/>
          <a:ext cx="0" cy="0"/>
          <a:chOff x="0" y="0"/>
          <a:chExt cx="0" cy="0"/>
        </a:xfrm>
      </p:grpSpPr>
      <p:sp>
        <p:nvSpPr>
          <p:cNvPr id="217" name="Google Shape;217;p87"/>
          <p:cNvSpPr/>
          <p:nvPr>
            <p:ph idx="2" type="media"/>
          </p:nvPr>
        </p:nvSpPr>
        <p:spPr>
          <a:xfrm>
            <a:off x="821108" y="461785"/>
            <a:ext cx="10549783" cy="5934253"/>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
  <p:cSld name="Single Graph">
    <p:spTree>
      <p:nvGrpSpPr>
        <p:cNvPr id="218" name="Shape 218"/>
        <p:cNvGrpSpPr/>
        <p:nvPr/>
      </p:nvGrpSpPr>
      <p:grpSpPr>
        <a:xfrm>
          <a:off x="0" y="0"/>
          <a:ext cx="0" cy="0"/>
          <a:chOff x="0" y="0"/>
          <a:chExt cx="0" cy="0"/>
        </a:xfrm>
      </p:grpSpPr>
      <p:sp>
        <p:nvSpPr>
          <p:cNvPr id="219" name="Google Shape;219;p88"/>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220" name="Google Shape;220;p88"/>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221" name="Google Shape;221;p88"/>
          <p:cNvSpPr/>
          <p:nvPr>
            <p:ph idx="2" type="chart"/>
          </p:nvPr>
        </p:nvSpPr>
        <p:spPr>
          <a:xfrm>
            <a:off x="838200" y="1960563"/>
            <a:ext cx="8724900"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 with Swoosh">
  <p:cSld name="Single Graph with Swoosh">
    <p:spTree>
      <p:nvGrpSpPr>
        <p:cNvPr id="222" name="Shape 222"/>
        <p:cNvGrpSpPr/>
        <p:nvPr/>
      </p:nvGrpSpPr>
      <p:grpSpPr>
        <a:xfrm>
          <a:off x="0" y="0"/>
          <a:ext cx="0" cy="0"/>
          <a:chOff x="0" y="0"/>
          <a:chExt cx="0" cy="0"/>
        </a:xfrm>
      </p:grpSpPr>
      <p:pic>
        <p:nvPicPr>
          <p:cNvPr id="223" name="Google Shape;223;p89"/>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224" name="Google Shape;224;p8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225" name="Google Shape;225;p89"/>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
        <p:nvSpPr>
          <p:cNvPr id="226" name="Google Shape;226;p89"/>
          <p:cNvSpPr/>
          <p:nvPr>
            <p:ph idx="2" type="chart"/>
          </p:nvPr>
        </p:nvSpPr>
        <p:spPr>
          <a:xfrm>
            <a:off x="838200" y="1987550"/>
            <a:ext cx="6569765" cy="45323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 with Large Photo">
  <p:cSld name="Single Graph with Large Photo">
    <p:spTree>
      <p:nvGrpSpPr>
        <p:cNvPr id="227" name="Shape 227"/>
        <p:cNvGrpSpPr/>
        <p:nvPr/>
      </p:nvGrpSpPr>
      <p:grpSpPr>
        <a:xfrm>
          <a:off x="0" y="0"/>
          <a:ext cx="0" cy="0"/>
          <a:chOff x="0" y="0"/>
          <a:chExt cx="0" cy="0"/>
        </a:xfrm>
      </p:grpSpPr>
      <p:sp>
        <p:nvSpPr>
          <p:cNvPr id="228" name="Google Shape;228;p90"/>
          <p:cNvSpPr txBox="1"/>
          <p:nvPr>
            <p:ph type="title"/>
          </p:nvPr>
        </p:nvSpPr>
        <p:spPr>
          <a:xfrm>
            <a:off x="838201" y="365125"/>
            <a:ext cx="52577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90"/>
          <p:cNvSpPr/>
          <p:nvPr>
            <p:ph idx="2" type="chart"/>
          </p:nvPr>
        </p:nvSpPr>
        <p:spPr>
          <a:xfrm>
            <a:off x="838200" y="1960563"/>
            <a:ext cx="5257800"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30" name="Google Shape;230;p90"/>
          <p:cNvSpPr/>
          <p:nvPr>
            <p:ph idx="3" type="pic"/>
          </p:nvPr>
        </p:nvSpPr>
        <p:spPr>
          <a:xfrm>
            <a:off x="6096000" y="0"/>
            <a:ext cx="6096000"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Photo">
  <p:cSld name="Content with Text and Photo">
    <p:spTree>
      <p:nvGrpSpPr>
        <p:cNvPr id="21" name="Shape 21"/>
        <p:cNvGrpSpPr/>
        <p:nvPr/>
      </p:nvGrpSpPr>
      <p:grpSpPr>
        <a:xfrm>
          <a:off x="0" y="0"/>
          <a:ext cx="0" cy="0"/>
          <a:chOff x="0" y="0"/>
          <a:chExt cx="0" cy="0"/>
        </a:xfrm>
      </p:grpSpPr>
      <p:sp>
        <p:nvSpPr>
          <p:cNvPr id="22" name="Google Shape;22;p60"/>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0"/>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descr="Virginia Cooperative Extension Logo" id="24" name="Google Shape;24;p60"/>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25" name="Google Shape;25;p60"/>
          <p:cNvSpPr/>
          <p:nvPr>
            <p:ph idx="2" type="pic"/>
          </p:nvPr>
        </p:nvSpPr>
        <p:spPr>
          <a:xfrm>
            <a:off x="6266779" y="1915318"/>
            <a:ext cx="5052383" cy="4354779"/>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Graphs">
  <p:cSld name="Two Graphs">
    <p:spTree>
      <p:nvGrpSpPr>
        <p:cNvPr id="231" name="Shape 231"/>
        <p:cNvGrpSpPr/>
        <p:nvPr/>
      </p:nvGrpSpPr>
      <p:grpSpPr>
        <a:xfrm>
          <a:off x="0" y="0"/>
          <a:ext cx="0" cy="0"/>
          <a:chOff x="0" y="0"/>
          <a:chExt cx="0" cy="0"/>
        </a:xfrm>
      </p:grpSpPr>
      <p:sp>
        <p:nvSpPr>
          <p:cNvPr id="232" name="Google Shape;232;p9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3" name="Google Shape;233;p91"/>
          <p:cNvPicPr preferRelativeResize="0"/>
          <p:nvPr/>
        </p:nvPicPr>
        <p:blipFill rotWithShape="1">
          <a:blip r:embed="rId2">
            <a:alphaModFix/>
          </a:blip>
          <a:srcRect b="0" l="0" r="0" t="0"/>
          <a:stretch/>
        </p:blipFill>
        <p:spPr>
          <a:xfrm>
            <a:off x="9562367" y="0"/>
            <a:ext cx="2629633" cy="1490125"/>
          </a:xfrm>
          <a:prstGeom prst="rect">
            <a:avLst/>
          </a:prstGeom>
          <a:noFill/>
          <a:ln>
            <a:noFill/>
          </a:ln>
        </p:spPr>
      </p:pic>
      <p:sp>
        <p:nvSpPr>
          <p:cNvPr id="234" name="Google Shape;234;p91"/>
          <p:cNvSpPr/>
          <p:nvPr>
            <p:ph idx="2" type="chart"/>
          </p:nvPr>
        </p:nvSpPr>
        <p:spPr>
          <a:xfrm>
            <a:off x="838200" y="1960563"/>
            <a:ext cx="4383157"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235" name="Google Shape;235;p91"/>
          <p:cNvSpPr/>
          <p:nvPr>
            <p:ph idx="3" type="chart"/>
          </p:nvPr>
        </p:nvSpPr>
        <p:spPr>
          <a:xfrm>
            <a:off x="5489713" y="1960563"/>
            <a:ext cx="4383157"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Person Intro">
  <p:cSld name="Single Person Intro">
    <p:spTree>
      <p:nvGrpSpPr>
        <p:cNvPr id="236" name="Shape 236"/>
        <p:cNvGrpSpPr/>
        <p:nvPr/>
      </p:nvGrpSpPr>
      <p:grpSpPr>
        <a:xfrm>
          <a:off x="0" y="0"/>
          <a:ext cx="0" cy="0"/>
          <a:chOff x="0" y="0"/>
          <a:chExt cx="0" cy="0"/>
        </a:xfrm>
      </p:grpSpPr>
      <p:sp>
        <p:nvSpPr>
          <p:cNvPr id="237" name="Google Shape;237;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92"/>
          <p:cNvSpPr txBox="1"/>
          <p:nvPr>
            <p:ph idx="1" type="body"/>
          </p:nvPr>
        </p:nvSpPr>
        <p:spPr>
          <a:xfrm>
            <a:off x="4190999" y="1825625"/>
            <a:ext cx="7162799" cy="31949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39" name="Google Shape;239;p92"/>
          <p:cNvSpPr/>
          <p:nvPr>
            <p:ph idx="2" type="pic"/>
          </p:nvPr>
        </p:nvSpPr>
        <p:spPr>
          <a:xfrm>
            <a:off x="838200" y="1825624"/>
            <a:ext cx="3202650" cy="3194927"/>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son Intro">
  <p:cSld name="Two Person Intro">
    <p:spTree>
      <p:nvGrpSpPr>
        <p:cNvPr id="240" name="Shape 240"/>
        <p:cNvGrpSpPr/>
        <p:nvPr/>
      </p:nvGrpSpPr>
      <p:grpSpPr>
        <a:xfrm>
          <a:off x="0" y="0"/>
          <a:ext cx="0" cy="0"/>
          <a:chOff x="0" y="0"/>
          <a:chExt cx="0" cy="0"/>
        </a:xfrm>
      </p:grpSpPr>
      <p:sp>
        <p:nvSpPr>
          <p:cNvPr id="241" name="Google Shape;241;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93"/>
          <p:cNvSpPr txBox="1"/>
          <p:nvPr>
            <p:ph idx="1" type="body"/>
          </p:nvPr>
        </p:nvSpPr>
        <p:spPr>
          <a:xfrm>
            <a:off x="3098180" y="1825625"/>
            <a:ext cx="8255619"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3" name="Google Shape;243;p93"/>
          <p:cNvSpPr txBox="1"/>
          <p:nvPr>
            <p:ph idx="2" type="body"/>
          </p:nvPr>
        </p:nvSpPr>
        <p:spPr>
          <a:xfrm>
            <a:off x="3098180" y="4078171"/>
            <a:ext cx="8255619"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4" name="Google Shape;244;p93"/>
          <p:cNvSpPr/>
          <p:nvPr>
            <p:ph idx="3" type="pic"/>
          </p:nvPr>
        </p:nvSpPr>
        <p:spPr>
          <a:xfrm>
            <a:off x="838200" y="1826876"/>
            <a:ext cx="1974850" cy="1970088"/>
          </a:xfrm>
          <a:prstGeom prst="rect">
            <a:avLst/>
          </a:prstGeom>
          <a:noFill/>
          <a:ln>
            <a:noFill/>
          </a:ln>
        </p:spPr>
      </p:sp>
      <p:sp>
        <p:nvSpPr>
          <p:cNvPr id="245" name="Google Shape;245;p93"/>
          <p:cNvSpPr/>
          <p:nvPr>
            <p:ph idx="4" type="pic"/>
          </p:nvPr>
        </p:nvSpPr>
        <p:spPr>
          <a:xfrm>
            <a:off x="838200" y="4078171"/>
            <a:ext cx="1974850" cy="1970088"/>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erson Intro">
  <p:cSld name="Four Person Intro">
    <p:spTree>
      <p:nvGrpSpPr>
        <p:cNvPr id="246" name="Shape 246"/>
        <p:cNvGrpSpPr/>
        <p:nvPr/>
      </p:nvGrpSpPr>
      <p:grpSpPr>
        <a:xfrm>
          <a:off x="0" y="0"/>
          <a:ext cx="0" cy="0"/>
          <a:chOff x="0" y="0"/>
          <a:chExt cx="0" cy="0"/>
        </a:xfrm>
      </p:grpSpPr>
      <p:sp>
        <p:nvSpPr>
          <p:cNvPr id="247" name="Google Shape;247;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94"/>
          <p:cNvSpPr txBox="1"/>
          <p:nvPr>
            <p:ph idx="1" type="body"/>
          </p:nvPr>
        </p:nvSpPr>
        <p:spPr>
          <a:xfrm>
            <a:off x="1150434"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9" name="Google Shape;249;p94"/>
          <p:cNvSpPr txBox="1"/>
          <p:nvPr>
            <p:ph idx="2" type="body"/>
          </p:nvPr>
        </p:nvSpPr>
        <p:spPr>
          <a:xfrm>
            <a:off x="3759819"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0" name="Google Shape;250;p94"/>
          <p:cNvSpPr txBox="1"/>
          <p:nvPr>
            <p:ph idx="3" type="body"/>
          </p:nvPr>
        </p:nvSpPr>
        <p:spPr>
          <a:xfrm>
            <a:off x="6362203"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1" name="Google Shape;251;p94"/>
          <p:cNvSpPr txBox="1"/>
          <p:nvPr>
            <p:ph idx="4" type="body"/>
          </p:nvPr>
        </p:nvSpPr>
        <p:spPr>
          <a:xfrm>
            <a:off x="9060798"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52" name="Google Shape;252;p94"/>
          <p:cNvSpPr/>
          <p:nvPr>
            <p:ph idx="5" type="pic"/>
          </p:nvPr>
        </p:nvSpPr>
        <p:spPr>
          <a:xfrm>
            <a:off x="1150938" y="1884885"/>
            <a:ext cx="1974850" cy="1970088"/>
          </a:xfrm>
          <a:prstGeom prst="rect">
            <a:avLst/>
          </a:prstGeom>
          <a:noFill/>
          <a:ln>
            <a:noFill/>
          </a:ln>
        </p:spPr>
      </p:sp>
      <p:sp>
        <p:nvSpPr>
          <p:cNvPr id="253" name="Google Shape;253;p94"/>
          <p:cNvSpPr/>
          <p:nvPr>
            <p:ph idx="6" type="pic"/>
          </p:nvPr>
        </p:nvSpPr>
        <p:spPr>
          <a:xfrm>
            <a:off x="3755592" y="1884885"/>
            <a:ext cx="1974850" cy="1970088"/>
          </a:xfrm>
          <a:prstGeom prst="rect">
            <a:avLst/>
          </a:prstGeom>
          <a:noFill/>
          <a:ln>
            <a:noFill/>
          </a:ln>
        </p:spPr>
      </p:sp>
      <p:sp>
        <p:nvSpPr>
          <p:cNvPr id="254" name="Google Shape;254;p94"/>
          <p:cNvSpPr/>
          <p:nvPr>
            <p:ph idx="7" type="pic"/>
          </p:nvPr>
        </p:nvSpPr>
        <p:spPr>
          <a:xfrm>
            <a:off x="6346392" y="1884885"/>
            <a:ext cx="1974850" cy="1970088"/>
          </a:xfrm>
          <a:prstGeom prst="rect">
            <a:avLst/>
          </a:prstGeom>
          <a:noFill/>
          <a:ln>
            <a:noFill/>
          </a:ln>
        </p:spPr>
      </p:sp>
      <p:sp>
        <p:nvSpPr>
          <p:cNvPr id="255" name="Google Shape;255;p94"/>
          <p:cNvSpPr/>
          <p:nvPr>
            <p:ph idx="8" type="pic"/>
          </p:nvPr>
        </p:nvSpPr>
        <p:spPr>
          <a:xfrm>
            <a:off x="9048028" y="1884885"/>
            <a:ext cx="1974850" cy="1970088"/>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bg>
      <p:bgPr>
        <a:solidFill>
          <a:schemeClr val="lt1"/>
        </a:solidFill>
      </p:bgPr>
    </p:bg>
    <p:spTree>
      <p:nvGrpSpPr>
        <p:cNvPr id="256" name="Shape 256"/>
        <p:cNvGrpSpPr/>
        <p:nvPr/>
      </p:nvGrpSpPr>
      <p:grpSpPr>
        <a:xfrm>
          <a:off x="0" y="0"/>
          <a:ext cx="0" cy="0"/>
          <a:chOff x="0" y="0"/>
          <a:chExt cx="0" cy="0"/>
        </a:xfrm>
      </p:grpSpPr>
      <p:sp>
        <p:nvSpPr>
          <p:cNvPr id="257" name="Google Shape;257;p68"/>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68"/>
          <p:cNvSpPr txBox="1"/>
          <p:nvPr>
            <p:ph type="title"/>
          </p:nvPr>
        </p:nvSpPr>
        <p:spPr>
          <a:xfrm rot="-5400000">
            <a:off x="-2435893" y="2766218"/>
            <a:ext cx="6858000"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8800"/>
              <a:buFont typeface="Epilogue Black"/>
              <a:buNone/>
              <a:defRPr b="1" i="0" sz="88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259" name="Google Shape;259;p68"/>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with Texture Photo">
  <p:cSld name="Partners with Texture Photo">
    <p:bg>
      <p:bgPr>
        <a:solidFill>
          <a:schemeClr val="lt1"/>
        </a:solidFill>
      </p:bgPr>
    </p:bg>
    <p:spTree>
      <p:nvGrpSpPr>
        <p:cNvPr id="260" name="Shape 260"/>
        <p:cNvGrpSpPr/>
        <p:nvPr/>
      </p:nvGrpSpPr>
      <p:grpSpPr>
        <a:xfrm>
          <a:off x="0" y="0"/>
          <a:ext cx="0" cy="0"/>
          <a:chOff x="0" y="0"/>
          <a:chExt cx="0" cy="0"/>
        </a:xfrm>
      </p:grpSpPr>
      <p:sp>
        <p:nvSpPr>
          <p:cNvPr id="261" name="Google Shape;261;p70"/>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70"/>
          <p:cNvSpPr txBox="1"/>
          <p:nvPr>
            <p:ph type="title"/>
          </p:nvPr>
        </p:nvSpPr>
        <p:spPr>
          <a:xfrm rot="-5400000">
            <a:off x="-1442910" y="3759200"/>
            <a:ext cx="4872037"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7200"/>
              <a:buFont typeface="Epilogue Black"/>
              <a:buNone/>
              <a:defRPr b="1" i="0" sz="72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3" name="Google Shape;263;p70"/>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
        <p:nvSpPr>
          <p:cNvPr id="264" name="Google Shape;264;p70"/>
          <p:cNvSpPr/>
          <p:nvPr>
            <p:ph idx="2" type="pic"/>
          </p:nvPr>
        </p:nvSpPr>
        <p:spPr>
          <a:xfrm>
            <a:off x="0" y="0"/>
            <a:ext cx="1985963" cy="1985963"/>
          </a:xfrm>
          <a:prstGeom prst="rect">
            <a:avLst/>
          </a:prstGeom>
          <a:noFill/>
          <a:ln>
            <a:noFill/>
          </a:ln>
        </p:spPr>
      </p:sp>
      <p:pic>
        <p:nvPicPr>
          <p:cNvPr id="265" name="Google Shape;265;p70"/>
          <p:cNvPicPr preferRelativeResize="0"/>
          <p:nvPr/>
        </p:nvPicPr>
        <p:blipFill rotWithShape="1">
          <a:blip r:embed="rId3">
            <a:alphaModFix/>
          </a:blip>
          <a:srcRect b="0" l="0" r="0" t="0"/>
          <a:stretch/>
        </p:blipFill>
        <p:spPr>
          <a:xfrm rot="-5400000">
            <a:off x="41620" y="0"/>
            <a:ext cx="1985963" cy="198596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6" name="Shape 266"/>
        <p:cNvGrpSpPr/>
        <p:nvPr/>
      </p:nvGrpSpPr>
      <p:grpSpPr>
        <a:xfrm>
          <a:off x="0" y="0"/>
          <a:ext cx="0" cy="0"/>
          <a:chOff x="0" y="0"/>
          <a:chExt cx="0" cy="0"/>
        </a:xfrm>
      </p:grpSpPr>
      <p:sp>
        <p:nvSpPr>
          <p:cNvPr id="267" name="Google Shape;267;p9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Epilogue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9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9" name="Google Shape;269;p9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0" name="Google Shape;270;p9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1" name="Google Shape;271;p9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type="twoObj">
  <p:cSld name="TWO_OBJECTS">
    <p:spTree>
      <p:nvGrpSpPr>
        <p:cNvPr id="272" name="Shape 272"/>
        <p:cNvGrpSpPr/>
        <p:nvPr/>
      </p:nvGrpSpPr>
      <p:grpSpPr>
        <a:xfrm>
          <a:off x="0" y="0"/>
          <a:ext cx="0" cy="0"/>
          <a:chOff x="0" y="0"/>
          <a:chExt cx="0" cy="0"/>
        </a:xfrm>
      </p:grpSpPr>
      <p:sp>
        <p:nvSpPr>
          <p:cNvPr id="273" name="Google Shape;273;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9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5" name="Google Shape;275;p9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6" name="Google Shape;276;p9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7" name="Google Shape;277;p9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78" name="Google Shape;278;p9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9" name="Shape 279"/>
        <p:cNvGrpSpPr/>
        <p:nvPr/>
      </p:nvGrpSpPr>
      <p:grpSpPr>
        <a:xfrm>
          <a:off x="0" y="0"/>
          <a:ext cx="0" cy="0"/>
          <a:chOff x="0" y="0"/>
          <a:chExt cx="0" cy="0"/>
        </a:xfrm>
      </p:grpSpPr>
      <p:sp>
        <p:nvSpPr>
          <p:cNvPr id="280" name="Google Shape;280;p9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9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2" name="Google Shape;282;p9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3" name="Google Shape;283;p9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284" name="Google Shape;284;p9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5" name="Google Shape;285;p9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6" name="Google Shape;286;p9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7" name="Google Shape;287;p9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8" name="Shape 288"/>
        <p:cNvGrpSpPr/>
        <p:nvPr/>
      </p:nvGrpSpPr>
      <p:grpSpPr>
        <a:xfrm>
          <a:off x="0" y="0"/>
          <a:ext cx="0" cy="0"/>
          <a:chOff x="0" y="0"/>
          <a:chExt cx="0" cy="0"/>
        </a:xfrm>
      </p:grpSpPr>
      <p:sp>
        <p:nvSpPr>
          <p:cNvPr id="289" name="Google Shape;289;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0" name="Google Shape;290;p9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1" name="Google Shape;291;p9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2" name="Google Shape;292;p9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type="title">
  <p:cSld name="TITLE">
    <p:spTree>
      <p:nvGrpSpPr>
        <p:cNvPr id="26" name="Shape 26"/>
        <p:cNvGrpSpPr/>
        <p:nvPr/>
      </p:nvGrpSpPr>
      <p:grpSpPr>
        <a:xfrm>
          <a:off x="0" y="0"/>
          <a:ext cx="0" cy="0"/>
          <a:chOff x="0" y="0"/>
          <a:chExt cx="0" cy="0"/>
        </a:xfrm>
      </p:grpSpPr>
      <p:pic>
        <p:nvPicPr>
          <p:cNvPr id="27" name="Google Shape;27;p61"/>
          <p:cNvPicPr preferRelativeResize="0"/>
          <p:nvPr/>
        </p:nvPicPr>
        <p:blipFill rotWithShape="1">
          <a:blip r:embed="rId2">
            <a:alphaModFix/>
          </a:blip>
          <a:srcRect b="0" l="0" r="0" t="0"/>
          <a:stretch/>
        </p:blipFill>
        <p:spPr>
          <a:xfrm flipH="1" rot="-5400000">
            <a:off x="7316134" y="-1360175"/>
            <a:ext cx="3515689" cy="6236044"/>
          </a:xfrm>
          <a:prstGeom prst="rect">
            <a:avLst/>
          </a:prstGeom>
          <a:noFill/>
          <a:ln>
            <a:noFill/>
          </a:ln>
        </p:spPr>
      </p:pic>
      <p:pic>
        <p:nvPicPr>
          <p:cNvPr id="28" name="Google Shape;28;p61"/>
          <p:cNvPicPr preferRelativeResize="0"/>
          <p:nvPr/>
        </p:nvPicPr>
        <p:blipFill rotWithShape="1">
          <a:blip r:embed="rId3">
            <a:alphaModFix/>
          </a:blip>
          <a:srcRect b="0" l="0" r="0" t="0"/>
          <a:stretch/>
        </p:blipFill>
        <p:spPr>
          <a:xfrm>
            <a:off x="1" y="963828"/>
            <a:ext cx="4999289" cy="5894172"/>
          </a:xfrm>
          <a:prstGeom prst="rect">
            <a:avLst/>
          </a:prstGeom>
          <a:noFill/>
          <a:ln>
            <a:noFill/>
          </a:ln>
        </p:spPr>
      </p:pic>
      <p:pic>
        <p:nvPicPr>
          <p:cNvPr id="29" name="Google Shape;29;p61"/>
          <p:cNvPicPr preferRelativeResize="0"/>
          <p:nvPr/>
        </p:nvPicPr>
        <p:blipFill rotWithShape="1">
          <a:blip r:embed="rId4">
            <a:alphaModFix/>
          </a:blip>
          <a:srcRect b="0" l="0" r="0" t="0"/>
          <a:stretch/>
        </p:blipFill>
        <p:spPr>
          <a:xfrm>
            <a:off x="-17062" y="3352315"/>
            <a:ext cx="2981921" cy="3515691"/>
          </a:xfrm>
          <a:prstGeom prst="rect">
            <a:avLst/>
          </a:prstGeom>
          <a:noFill/>
          <a:ln>
            <a:noFill/>
          </a:ln>
        </p:spPr>
      </p:pic>
      <p:sp>
        <p:nvSpPr>
          <p:cNvPr id="30" name="Google Shape;30;p61"/>
          <p:cNvSpPr txBox="1"/>
          <p:nvPr>
            <p:ph type="ctrTitle"/>
          </p:nvPr>
        </p:nvSpPr>
        <p:spPr>
          <a:xfrm>
            <a:off x="2981922" y="2505585"/>
            <a:ext cx="6565034" cy="1399988"/>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9600"/>
              <a:buFont typeface="Epilogue Black"/>
              <a:buNone/>
              <a:defRPr b="1" i="0" sz="96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1"/>
          <p:cNvSpPr txBox="1"/>
          <p:nvPr>
            <p:ph idx="1" type="subTitle"/>
          </p:nvPr>
        </p:nvSpPr>
        <p:spPr>
          <a:xfrm>
            <a:off x="5141344" y="5202236"/>
            <a:ext cx="705065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descr="Virginia Cooperative Extension Logo" id="32" name="Google Shape;32;p61"/>
          <p:cNvPicPr preferRelativeResize="0"/>
          <p:nvPr/>
        </p:nvPicPr>
        <p:blipFill rotWithShape="1">
          <a:blip r:embed="rId5">
            <a:alphaModFix/>
          </a:blip>
          <a:srcRect b="0" l="0" r="0" t="0"/>
          <a:stretch/>
        </p:blipFill>
        <p:spPr>
          <a:xfrm>
            <a:off x="0" y="4823"/>
            <a:ext cx="2629633" cy="14901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VCE Logo">
  <p:cSld name="Color VCE Logo">
    <p:bg>
      <p:bgPr>
        <a:solidFill>
          <a:schemeClr val="lt2"/>
        </a:solidFill>
      </p:bgPr>
    </p:bg>
    <p:spTree>
      <p:nvGrpSpPr>
        <p:cNvPr id="293" name="Shape 293"/>
        <p:cNvGrpSpPr/>
        <p:nvPr/>
      </p:nvGrpSpPr>
      <p:grpSpPr>
        <a:xfrm>
          <a:off x="0" y="0"/>
          <a:ext cx="0" cy="0"/>
          <a:chOff x="0" y="0"/>
          <a:chExt cx="0" cy="0"/>
        </a:xfrm>
      </p:grpSpPr>
      <p:sp>
        <p:nvSpPr>
          <p:cNvPr id="294" name="Google Shape;294;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sset Slide">
  <p:cSld name="Blank Asset Slide">
    <p:bg>
      <p:bgPr>
        <a:solidFill>
          <a:schemeClr val="lt1"/>
        </a:solidFill>
      </p:bgPr>
    </p:bg>
    <p:spTree>
      <p:nvGrpSpPr>
        <p:cNvPr id="296" name="Shape 296"/>
        <p:cNvGrpSpPr/>
        <p:nvPr/>
      </p:nvGrpSpPr>
      <p:grpSpPr>
        <a:xfrm>
          <a:off x="0" y="0"/>
          <a:ext cx="0" cy="0"/>
          <a:chOff x="0" y="0"/>
          <a:chExt cx="0" cy="0"/>
        </a:xfrm>
      </p:grpSpPr>
      <p:sp>
        <p:nvSpPr>
          <p:cNvPr id="297" name="Google Shape;297;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55"/>
          <p:cNvSpPr txBox="1"/>
          <p:nvPr>
            <p:ph idx="1" type="body"/>
          </p:nvPr>
        </p:nvSpPr>
        <p:spPr>
          <a:xfrm>
            <a:off x="838200" y="1884363"/>
            <a:ext cx="3054350" cy="46720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9" name="Shape 299"/>
        <p:cNvGrpSpPr/>
        <p:nvPr/>
      </p:nvGrpSpPr>
      <p:grpSpPr>
        <a:xfrm>
          <a:off x="0" y="0"/>
          <a:ext cx="0" cy="0"/>
          <a:chOff x="0" y="0"/>
          <a:chExt cx="0" cy="0"/>
        </a:xfrm>
      </p:grpSpPr>
      <p:sp>
        <p:nvSpPr>
          <p:cNvPr id="300" name="Google Shape;300;p10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Epilogue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1" name="Google Shape;301;p10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302" name="Google Shape;302;p10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303" name="Google Shape;303;p10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4" name="Google Shape;304;p10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05" name="Google Shape;305;p10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6" name="Shape 306"/>
        <p:cNvGrpSpPr/>
        <p:nvPr/>
      </p:nvGrpSpPr>
      <p:grpSpPr>
        <a:xfrm>
          <a:off x="0" y="0"/>
          <a:ext cx="0" cy="0"/>
          <a:chOff x="0" y="0"/>
          <a:chExt cx="0" cy="0"/>
        </a:xfrm>
      </p:grpSpPr>
      <p:sp>
        <p:nvSpPr>
          <p:cNvPr id="307" name="Google Shape;307;p10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Epilogue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101"/>
          <p:cNvSpPr/>
          <p:nvPr>
            <p:ph idx="2" type="pic"/>
          </p:nvPr>
        </p:nvSpPr>
        <p:spPr>
          <a:xfrm>
            <a:off x="5183188" y="987425"/>
            <a:ext cx="6172200" cy="4873625"/>
          </a:xfrm>
          <a:prstGeom prst="rect">
            <a:avLst/>
          </a:prstGeom>
          <a:noFill/>
          <a:ln>
            <a:noFill/>
          </a:ln>
        </p:spPr>
      </p:sp>
      <p:sp>
        <p:nvSpPr>
          <p:cNvPr id="309" name="Google Shape;309;p10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310" name="Google Shape;310;p10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1" name="Google Shape;311;p10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2" name="Google Shape;312;p10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3" name="Shape 313"/>
        <p:cNvGrpSpPr/>
        <p:nvPr/>
      </p:nvGrpSpPr>
      <p:grpSpPr>
        <a:xfrm>
          <a:off x="0" y="0"/>
          <a:ext cx="0" cy="0"/>
          <a:chOff x="0" y="0"/>
          <a:chExt cx="0" cy="0"/>
        </a:xfrm>
      </p:grpSpPr>
      <p:sp>
        <p:nvSpPr>
          <p:cNvPr id="314" name="Google Shape;314;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10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16" name="Google Shape;316;p10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7" name="Google Shape;317;p10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18" name="Google Shape;318;p10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19" name="Shape 319"/>
        <p:cNvGrpSpPr/>
        <p:nvPr/>
      </p:nvGrpSpPr>
      <p:grpSpPr>
        <a:xfrm>
          <a:off x="0" y="0"/>
          <a:ext cx="0" cy="0"/>
          <a:chOff x="0" y="0"/>
          <a:chExt cx="0" cy="0"/>
        </a:xfrm>
      </p:grpSpPr>
      <p:sp>
        <p:nvSpPr>
          <p:cNvPr id="320" name="Google Shape;320;p10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10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2" name="Google Shape;322;p10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3" name="Google Shape;323;p10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324" name="Google Shape;324;p10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25" name="Shape 325"/>
        <p:cNvGrpSpPr/>
        <p:nvPr/>
      </p:nvGrpSpPr>
      <p:grpSpPr>
        <a:xfrm>
          <a:off x="0" y="0"/>
          <a:ext cx="0" cy="0"/>
          <a:chOff x="0" y="0"/>
          <a:chExt cx="0" cy="0"/>
        </a:xfrm>
      </p:grpSpPr>
      <p:sp>
        <p:nvSpPr>
          <p:cNvPr id="326" name="Google Shape;326;p104"/>
          <p:cNvSpPr txBox="1"/>
          <p:nvPr>
            <p:ph type="ctrTitle"/>
          </p:nvPr>
        </p:nvSpPr>
        <p:spPr>
          <a:xfrm>
            <a:off x="1524000" y="1791835"/>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Epilogue Medium"/>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ackground">
  <p:cSld name="empty background">
    <p:bg>
      <p:bgPr>
        <a:solidFill>
          <a:srgbClr val="FFFFFF"/>
        </a:solidFill>
      </p:bgPr>
    </p:bg>
    <p:spTree>
      <p:nvGrpSpPr>
        <p:cNvPr id="327" name="Shape 327"/>
        <p:cNvGrpSpPr/>
        <p:nvPr/>
      </p:nvGrpSpPr>
      <p:grpSpPr>
        <a:xfrm>
          <a:off x="0" y="0"/>
          <a:ext cx="0" cy="0"/>
          <a:chOff x="0" y="0"/>
          <a:chExt cx="0" cy="0"/>
        </a:xfrm>
      </p:grpSpPr>
      <p:sp>
        <p:nvSpPr>
          <p:cNvPr id="328" name="Google Shape;328;p105"/>
          <p:cNvSpPr/>
          <p:nvPr/>
        </p:nvSpPr>
        <p:spPr>
          <a:xfrm>
            <a:off x="-15607" y="-643262"/>
            <a:ext cx="12223214" cy="8144524"/>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sset Slide">
  <p:cSld name="Blank Asset Slide">
    <p:bg>
      <p:bgPr>
        <a:solidFill>
          <a:schemeClr val="lt1"/>
        </a:solidFill>
      </p:bgPr>
    </p:bg>
    <p:spTree>
      <p:nvGrpSpPr>
        <p:cNvPr id="332" name="Shape 332"/>
        <p:cNvGrpSpPr/>
        <p:nvPr/>
      </p:nvGrpSpPr>
      <p:grpSpPr>
        <a:xfrm>
          <a:off x="0" y="0"/>
          <a:ext cx="0" cy="0"/>
          <a:chOff x="0" y="0"/>
          <a:chExt cx="0" cy="0"/>
        </a:xfrm>
      </p:grpSpPr>
      <p:sp>
        <p:nvSpPr>
          <p:cNvPr id="333" name="Google Shape;33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4" name="Google Shape;334;p56"/>
          <p:cNvSpPr txBox="1"/>
          <p:nvPr>
            <p:ph idx="1" type="body"/>
          </p:nvPr>
        </p:nvSpPr>
        <p:spPr>
          <a:xfrm>
            <a:off x="838200" y="1884363"/>
            <a:ext cx="3054350" cy="46720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VCE Logo">
  <p:cSld name="White VCE Logo">
    <p:spTree>
      <p:nvGrpSpPr>
        <p:cNvPr id="33" name="Shape 33"/>
        <p:cNvGrpSpPr/>
        <p:nvPr/>
      </p:nvGrpSpPr>
      <p:grpSpPr>
        <a:xfrm>
          <a:off x="0" y="0"/>
          <a:ext cx="0" cy="0"/>
          <a:chOff x="0" y="0"/>
          <a:chExt cx="0" cy="0"/>
        </a:xfrm>
      </p:grpSpPr>
      <p:sp>
        <p:nvSpPr>
          <p:cNvPr id="34" name="Google Shape;34;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VCE Logo">
  <p:cSld name="Color VCE Logo">
    <p:bg>
      <p:bgPr>
        <a:solidFill>
          <a:schemeClr val="lt2"/>
        </a:solidFill>
      </p:bgPr>
    </p:bg>
    <p:spTree>
      <p:nvGrpSpPr>
        <p:cNvPr id="335" name="Shape 335"/>
        <p:cNvGrpSpPr/>
        <p:nvPr/>
      </p:nvGrpSpPr>
      <p:grpSpPr>
        <a:xfrm>
          <a:off x="0" y="0"/>
          <a:ext cx="0" cy="0"/>
          <a:chOff x="0" y="0"/>
          <a:chExt cx="0" cy="0"/>
        </a:xfrm>
      </p:grpSpPr>
      <p:sp>
        <p:nvSpPr>
          <p:cNvPr id="336" name="Google Shape;33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bg>
      <p:bgPr>
        <a:solidFill>
          <a:schemeClr val="lt1"/>
        </a:solidFill>
      </p:bgPr>
    </p:bg>
    <p:spTree>
      <p:nvGrpSpPr>
        <p:cNvPr id="337" name="Shape 337"/>
        <p:cNvGrpSpPr/>
        <p:nvPr/>
      </p:nvGrpSpPr>
      <p:grpSpPr>
        <a:xfrm>
          <a:off x="0" y="0"/>
          <a:ext cx="0" cy="0"/>
          <a:chOff x="0" y="0"/>
          <a:chExt cx="0" cy="0"/>
        </a:xfrm>
      </p:grpSpPr>
      <p:sp>
        <p:nvSpPr>
          <p:cNvPr id="338" name="Google Shape;338;p69"/>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69"/>
          <p:cNvSpPr txBox="1"/>
          <p:nvPr>
            <p:ph type="title"/>
          </p:nvPr>
        </p:nvSpPr>
        <p:spPr>
          <a:xfrm rot="-5400000">
            <a:off x="-2435893" y="2766218"/>
            <a:ext cx="6858000"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8800"/>
              <a:buFont typeface="Epilogue Black"/>
              <a:buNone/>
              <a:defRPr b="1" i="0" sz="88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340" name="Google Shape;340;p69"/>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with Texture Photo">
  <p:cSld name="Partners with Texture Photo">
    <p:bg>
      <p:bgPr>
        <a:solidFill>
          <a:schemeClr val="lt1"/>
        </a:solidFill>
      </p:bgPr>
    </p:bg>
    <p:spTree>
      <p:nvGrpSpPr>
        <p:cNvPr id="341" name="Shape 341"/>
        <p:cNvGrpSpPr/>
        <p:nvPr/>
      </p:nvGrpSpPr>
      <p:grpSpPr>
        <a:xfrm>
          <a:off x="0" y="0"/>
          <a:ext cx="0" cy="0"/>
          <a:chOff x="0" y="0"/>
          <a:chExt cx="0" cy="0"/>
        </a:xfrm>
      </p:grpSpPr>
      <p:sp>
        <p:nvSpPr>
          <p:cNvPr id="342" name="Google Shape;342;p71"/>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71"/>
          <p:cNvSpPr txBox="1"/>
          <p:nvPr>
            <p:ph type="title"/>
          </p:nvPr>
        </p:nvSpPr>
        <p:spPr>
          <a:xfrm rot="-5400000">
            <a:off x="-1442910" y="3759200"/>
            <a:ext cx="4872037"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7200"/>
              <a:buFont typeface="Epilogue Black"/>
              <a:buNone/>
              <a:defRPr b="1" i="0" sz="72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44" name="Google Shape;344;p71"/>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
        <p:nvSpPr>
          <p:cNvPr id="345" name="Google Shape;345;p71"/>
          <p:cNvSpPr/>
          <p:nvPr>
            <p:ph idx="2" type="pic"/>
          </p:nvPr>
        </p:nvSpPr>
        <p:spPr>
          <a:xfrm>
            <a:off x="0" y="0"/>
            <a:ext cx="1985963" cy="1985963"/>
          </a:xfrm>
          <a:prstGeom prst="rect">
            <a:avLst/>
          </a:prstGeom>
          <a:noFill/>
          <a:ln>
            <a:noFill/>
          </a:ln>
        </p:spPr>
      </p:sp>
      <p:pic>
        <p:nvPicPr>
          <p:cNvPr id="346" name="Google Shape;346;p71"/>
          <p:cNvPicPr preferRelativeResize="0"/>
          <p:nvPr/>
        </p:nvPicPr>
        <p:blipFill rotWithShape="1">
          <a:blip r:embed="rId3">
            <a:alphaModFix/>
          </a:blip>
          <a:srcRect b="0" l="0" r="0" t="0"/>
          <a:stretch/>
        </p:blipFill>
        <p:spPr>
          <a:xfrm rot="-5400000">
            <a:off x="41620" y="0"/>
            <a:ext cx="1985963" cy="198596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0" name="Shape 350"/>
        <p:cNvGrpSpPr/>
        <p:nvPr/>
      </p:nvGrpSpPr>
      <p:grpSpPr>
        <a:xfrm>
          <a:off x="0" y="0"/>
          <a:ext cx="0" cy="0"/>
          <a:chOff x="0" y="0"/>
          <a:chExt cx="0" cy="0"/>
        </a:xfrm>
      </p:grpSpPr>
      <p:pic>
        <p:nvPicPr>
          <p:cNvPr id="351" name="Google Shape;351;p107"/>
          <p:cNvPicPr preferRelativeResize="0"/>
          <p:nvPr/>
        </p:nvPicPr>
        <p:blipFill rotWithShape="1">
          <a:blip r:embed="rId2">
            <a:alphaModFix/>
          </a:blip>
          <a:srcRect b="0" l="0" r="0" t="0"/>
          <a:stretch/>
        </p:blipFill>
        <p:spPr>
          <a:xfrm flipH="1" rot="-5400000">
            <a:off x="7316134" y="-1360175"/>
            <a:ext cx="3515689" cy="6236044"/>
          </a:xfrm>
          <a:prstGeom prst="rect">
            <a:avLst/>
          </a:prstGeom>
          <a:noFill/>
          <a:ln>
            <a:noFill/>
          </a:ln>
        </p:spPr>
      </p:pic>
      <p:sp>
        <p:nvSpPr>
          <p:cNvPr id="352" name="Google Shape;352;p107"/>
          <p:cNvSpPr txBox="1"/>
          <p:nvPr>
            <p:ph type="ctrTitle"/>
          </p:nvPr>
        </p:nvSpPr>
        <p:spPr>
          <a:xfrm>
            <a:off x="5227608" y="2722561"/>
            <a:ext cx="696439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800"/>
              <a:buFont typeface="Epilogue Black"/>
              <a:buNone/>
              <a:defRPr b="1" i="0" sz="4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107"/>
          <p:cNvSpPr txBox="1"/>
          <p:nvPr>
            <p:ph idx="1" type="subTitle"/>
          </p:nvPr>
        </p:nvSpPr>
        <p:spPr>
          <a:xfrm>
            <a:off x="5227608" y="5202236"/>
            <a:ext cx="6964391"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Virginia Cooperative Extension Logo" id="354" name="Google Shape;354;p107"/>
          <p:cNvPicPr preferRelativeResize="0"/>
          <p:nvPr/>
        </p:nvPicPr>
        <p:blipFill rotWithShape="1">
          <a:blip r:embed="rId3">
            <a:alphaModFix/>
          </a:blip>
          <a:srcRect b="0" l="0" r="0" t="0"/>
          <a:stretch/>
        </p:blipFill>
        <p:spPr>
          <a:xfrm>
            <a:off x="-17062" y="0"/>
            <a:ext cx="2629632" cy="1490125"/>
          </a:xfrm>
          <a:prstGeom prst="rect">
            <a:avLst/>
          </a:prstGeom>
          <a:noFill/>
          <a:ln>
            <a:noFill/>
          </a:ln>
        </p:spPr>
      </p:pic>
      <p:pic>
        <p:nvPicPr>
          <p:cNvPr id="355" name="Google Shape;355;p107"/>
          <p:cNvPicPr preferRelativeResize="0"/>
          <p:nvPr/>
        </p:nvPicPr>
        <p:blipFill rotWithShape="1">
          <a:blip r:embed="rId4">
            <a:alphaModFix/>
          </a:blip>
          <a:srcRect b="0" l="0" r="0" t="0"/>
          <a:stretch/>
        </p:blipFill>
        <p:spPr>
          <a:xfrm>
            <a:off x="-17063" y="1411269"/>
            <a:ext cx="5016354" cy="5456737"/>
          </a:xfrm>
          <a:prstGeom prst="rect">
            <a:avLst/>
          </a:prstGeom>
          <a:noFill/>
          <a:ln>
            <a:noFill/>
          </a:ln>
        </p:spPr>
      </p:pic>
      <p:pic>
        <p:nvPicPr>
          <p:cNvPr id="356" name="Google Shape;356;p107"/>
          <p:cNvPicPr preferRelativeResize="0"/>
          <p:nvPr/>
        </p:nvPicPr>
        <p:blipFill rotWithShape="1">
          <a:blip r:embed="rId5">
            <a:alphaModFix/>
          </a:blip>
          <a:srcRect b="0" l="0" r="0" t="0"/>
          <a:stretch/>
        </p:blipFill>
        <p:spPr>
          <a:xfrm>
            <a:off x="-17062" y="3352315"/>
            <a:ext cx="2981921" cy="351569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57" name="Shape 357"/>
        <p:cNvGrpSpPr/>
        <p:nvPr/>
      </p:nvGrpSpPr>
      <p:grpSpPr>
        <a:xfrm>
          <a:off x="0" y="0"/>
          <a:ext cx="0" cy="0"/>
          <a:chOff x="0" y="0"/>
          <a:chExt cx="0" cy="0"/>
        </a:xfrm>
      </p:grpSpPr>
      <p:pic>
        <p:nvPicPr>
          <p:cNvPr id="358" name="Google Shape;358;p108"/>
          <p:cNvPicPr preferRelativeResize="0"/>
          <p:nvPr/>
        </p:nvPicPr>
        <p:blipFill rotWithShape="1">
          <a:blip r:embed="rId2">
            <a:alphaModFix/>
          </a:blip>
          <a:srcRect b="0" l="0" r="0" t="0"/>
          <a:stretch/>
        </p:blipFill>
        <p:spPr>
          <a:xfrm flipH="1" rot="-5400000">
            <a:off x="7386156" y="-1290151"/>
            <a:ext cx="3515689" cy="6096000"/>
          </a:xfrm>
          <a:prstGeom prst="rect">
            <a:avLst/>
          </a:prstGeom>
          <a:noFill/>
          <a:ln>
            <a:noFill/>
          </a:ln>
        </p:spPr>
      </p:pic>
      <p:sp>
        <p:nvSpPr>
          <p:cNvPr id="359" name="Google Shape;359;p108"/>
          <p:cNvSpPr txBox="1"/>
          <p:nvPr>
            <p:ph type="ctrTitle"/>
          </p:nvPr>
        </p:nvSpPr>
        <p:spPr>
          <a:xfrm>
            <a:off x="2964858" y="2321893"/>
            <a:ext cx="6998050" cy="2387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800"/>
              <a:buFont typeface="Epilogue Black"/>
              <a:buNone/>
              <a:defRPr b="1" i="0" sz="4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360" name="Google Shape;360;p108"/>
          <p:cNvPicPr preferRelativeResize="0"/>
          <p:nvPr/>
        </p:nvPicPr>
        <p:blipFill rotWithShape="1">
          <a:blip r:embed="rId3">
            <a:alphaModFix/>
          </a:blip>
          <a:srcRect b="0" l="0" r="0" t="0"/>
          <a:stretch/>
        </p:blipFill>
        <p:spPr>
          <a:xfrm>
            <a:off x="-17062" y="0"/>
            <a:ext cx="2629632" cy="1490125"/>
          </a:xfrm>
          <a:prstGeom prst="rect">
            <a:avLst/>
          </a:prstGeom>
          <a:noFill/>
          <a:ln>
            <a:noFill/>
          </a:ln>
        </p:spPr>
      </p:pic>
      <p:pic>
        <p:nvPicPr>
          <p:cNvPr id="361" name="Google Shape;361;p108"/>
          <p:cNvPicPr preferRelativeResize="0"/>
          <p:nvPr/>
        </p:nvPicPr>
        <p:blipFill rotWithShape="1">
          <a:blip r:embed="rId4">
            <a:alphaModFix/>
          </a:blip>
          <a:srcRect b="0" l="0" r="0" t="0"/>
          <a:stretch/>
        </p:blipFill>
        <p:spPr>
          <a:xfrm>
            <a:off x="-17063" y="1741556"/>
            <a:ext cx="5016354" cy="5126450"/>
          </a:xfrm>
          <a:prstGeom prst="rect">
            <a:avLst/>
          </a:prstGeom>
          <a:noFill/>
          <a:ln>
            <a:noFill/>
          </a:ln>
        </p:spPr>
      </p:pic>
      <p:pic>
        <p:nvPicPr>
          <p:cNvPr id="362" name="Google Shape;362;p108"/>
          <p:cNvPicPr preferRelativeResize="0"/>
          <p:nvPr/>
        </p:nvPicPr>
        <p:blipFill rotWithShape="1">
          <a:blip r:embed="rId5">
            <a:alphaModFix/>
          </a:blip>
          <a:srcRect b="0" l="0" r="0" t="0"/>
          <a:stretch/>
        </p:blipFill>
        <p:spPr>
          <a:xfrm>
            <a:off x="-17063" y="3700889"/>
            <a:ext cx="2981921" cy="316711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type="obj">
  <p:cSld name="OBJECT">
    <p:spTree>
      <p:nvGrpSpPr>
        <p:cNvPr id="363" name="Shape 363"/>
        <p:cNvGrpSpPr/>
        <p:nvPr/>
      </p:nvGrpSpPr>
      <p:grpSpPr>
        <a:xfrm>
          <a:off x="0" y="0"/>
          <a:ext cx="0" cy="0"/>
          <a:chOff x="0" y="0"/>
          <a:chExt cx="0" cy="0"/>
        </a:xfrm>
      </p:grpSpPr>
      <p:sp>
        <p:nvSpPr>
          <p:cNvPr id="364" name="Google Shape;364;p109"/>
          <p:cNvSpPr/>
          <p:nvPr/>
        </p:nvSpPr>
        <p:spPr>
          <a:xfrm>
            <a:off x="1747119" y="5604899"/>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09"/>
          <p:cNvSpPr/>
          <p:nvPr/>
        </p:nvSpPr>
        <p:spPr>
          <a:xfrm>
            <a:off x="1747119" y="4847776"/>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109"/>
          <p:cNvSpPr/>
          <p:nvPr/>
        </p:nvSpPr>
        <p:spPr>
          <a:xfrm>
            <a:off x="1747119" y="4089076"/>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09"/>
          <p:cNvSpPr/>
          <p:nvPr/>
        </p:nvSpPr>
        <p:spPr>
          <a:xfrm>
            <a:off x="1747119" y="3335663"/>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109"/>
          <p:cNvSpPr/>
          <p:nvPr/>
        </p:nvSpPr>
        <p:spPr>
          <a:xfrm>
            <a:off x="1747119" y="2583166"/>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09"/>
          <p:cNvSpPr/>
          <p:nvPr/>
        </p:nvSpPr>
        <p:spPr>
          <a:xfrm>
            <a:off x="1747119" y="1824635"/>
            <a:ext cx="9613914" cy="5724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0" name="Google Shape;370;p109"/>
          <p:cNvPicPr preferRelativeResize="0"/>
          <p:nvPr/>
        </p:nvPicPr>
        <p:blipFill rotWithShape="1">
          <a:blip r:embed="rId2">
            <a:alphaModFix/>
          </a:blip>
          <a:srcRect b="0" l="0" r="0" t="0"/>
          <a:stretch/>
        </p:blipFill>
        <p:spPr>
          <a:xfrm rot="-5400000">
            <a:off x="1173479" y="1825622"/>
            <a:ext cx="571486" cy="571486"/>
          </a:xfrm>
          <a:prstGeom prst="rect">
            <a:avLst/>
          </a:prstGeom>
          <a:noFill/>
          <a:ln>
            <a:noFill/>
          </a:ln>
        </p:spPr>
      </p:pic>
      <p:sp>
        <p:nvSpPr>
          <p:cNvPr id="371" name="Google Shape;371;p109"/>
          <p:cNvSpPr txBox="1"/>
          <p:nvPr>
            <p:ph idx="1" type="body"/>
          </p:nvPr>
        </p:nvSpPr>
        <p:spPr>
          <a:xfrm>
            <a:off x="1859280" y="5591309"/>
            <a:ext cx="927254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109"/>
          <p:cNvSpPr txBox="1"/>
          <p:nvPr>
            <p:ph idx="2" type="body"/>
          </p:nvPr>
        </p:nvSpPr>
        <p:spPr>
          <a:xfrm>
            <a:off x="838200" y="5604490"/>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109"/>
          <p:cNvSpPr txBox="1"/>
          <p:nvPr>
            <p:ph idx="3" type="body"/>
          </p:nvPr>
        </p:nvSpPr>
        <p:spPr>
          <a:xfrm>
            <a:off x="1859280" y="4859789"/>
            <a:ext cx="927254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109"/>
          <p:cNvSpPr txBox="1"/>
          <p:nvPr>
            <p:ph idx="4" type="body"/>
          </p:nvPr>
        </p:nvSpPr>
        <p:spPr>
          <a:xfrm>
            <a:off x="838200" y="4842490"/>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109"/>
          <p:cNvSpPr txBox="1"/>
          <p:nvPr>
            <p:ph idx="5" type="body"/>
          </p:nvPr>
        </p:nvSpPr>
        <p:spPr>
          <a:xfrm>
            <a:off x="1859280" y="4103823"/>
            <a:ext cx="927254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109"/>
          <p:cNvSpPr txBox="1"/>
          <p:nvPr>
            <p:ph idx="6" type="body"/>
          </p:nvPr>
        </p:nvSpPr>
        <p:spPr>
          <a:xfrm>
            <a:off x="838200" y="4090650"/>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p109"/>
          <p:cNvSpPr txBox="1"/>
          <p:nvPr>
            <p:ph idx="7" type="body"/>
          </p:nvPr>
        </p:nvSpPr>
        <p:spPr>
          <a:xfrm>
            <a:off x="1859280" y="3347857"/>
            <a:ext cx="927254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109"/>
          <p:cNvSpPr txBox="1"/>
          <p:nvPr>
            <p:ph idx="8" type="body"/>
          </p:nvPr>
        </p:nvSpPr>
        <p:spPr>
          <a:xfrm>
            <a:off x="838200" y="3328650"/>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109"/>
          <p:cNvSpPr txBox="1"/>
          <p:nvPr>
            <p:ph idx="9" type="body"/>
          </p:nvPr>
        </p:nvSpPr>
        <p:spPr>
          <a:xfrm>
            <a:off x="1859280" y="2591891"/>
            <a:ext cx="927254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109"/>
          <p:cNvSpPr txBox="1"/>
          <p:nvPr>
            <p:ph idx="13" type="body"/>
          </p:nvPr>
        </p:nvSpPr>
        <p:spPr>
          <a:xfrm>
            <a:off x="843280" y="2577465"/>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109"/>
          <p:cNvSpPr txBox="1"/>
          <p:nvPr>
            <p:ph idx="14" type="body"/>
          </p:nvPr>
        </p:nvSpPr>
        <p:spPr>
          <a:xfrm>
            <a:off x="1859280" y="1835925"/>
            <a:ext cx="9267585"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109"/>
          <p:cNvSpPr txBox="1"/>
          <p:nvPr>
            <p:ph idx="15" type="body"/>
          </p:nvPr>
        </p:nvSpPr>
        <p:spPr>
          <a:xfrm>
            <a:off x="843280" y="1825625"/>
            <a:ext cx="679712"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Epilogue Black"/>
              <a:buNone/>
              <a:defRPr b="1" i="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384" name="Google Shape;384;p109"/>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pic>
        <p:nvPicPr>
          <p:cNvPr id="385" name="Google Shape;385;p109"/>
          <p:cNvPicPr preferRelativeResize="0"/>
          <p:nvPr/>
        </p:nvPicPr>
        <p:blipFill rotWithShape="1">
          <a:blip r:embed="rId2">
            <a:alphaModFix/>
          </a:blip>
          <a:srcRect b="0" l="0" r="0" t="0"/>
          <a:stretch/>
        </p:blipFill>
        <p:spPr>
          <a:xfrm rot="-5400000">
            <a:off x="1173479" y="5605886"/>
            <a:ext cx="571486" cy="571486"/>
          </a:xfrm>
          <a:prstGeom prst="rect">
            <a:avLst/>
          </a:prstGeom>
          <a:noFill/>
          <a:ln>
            <a:noFill/>
          </a:ln>
        </p:spPr>
      </p:pic>
      <p:pic>
        <p:nvPicPr>
          <p:cNvPr id="386" name="Google Shape;386;p109"/>
          <p:cNvPicPr preferRelativeResize="0"/>
          <p:nvPr/>
        </p:nvPicPr>
        <p:blipFill rotWithShape="1">
          <a:blip r:embed="rId2">
            <a:alphaModFix/>
          </a:blip>
          <a:srcRect b="0" l="0" r="0" t="0"/>
          <a:stretch/>
        </p:blipFill>
        <p:spPr>
          <a:xfrm rot="-5400000">
            <a:off x="1173479" y="4848763"/>
            <a:ext cx="571486" cy="571486"/>
          </a:xfrm>
          <a:prstGeom prst="rect">
            <a:avLst/>
          </a:prstGeom>
          <a:noFill/>
          <a:ln>
            <a:noFill/>
          </a:ln>
        </p:spPr>
      </p:pic>
      <p:pic>
        <p:nvPicPr>
          <p:cNvPr id="387" name="Google Shape;387;p109"/>
          <p:cNvPicPr preferRelativeResize="0"/>
          <p:nvPr/>
        </p:nvPicPr>
        <p:blipFill rotWithShape="1">
          <a:blip r:embed="rId2">
            <a:alphaModFix/>
          </a:blip>
          <a:srcRect b="0" l="0" r="0" t="0"/>
          <a:stretch/>
        </p:blipFill>
        <p:spPr>
          <a:xfrm rot="-5400000">
            <a:off x="1173480" y="4090063"/>
            <a:ext cx="571486" cy="571486"/>
          </a:xfrm>
          <a:prstGeom prst="rect">
            <a:avLst/>
          </a:prstGeom>
          <a:noFill/>
          <a:ln>
            <a:noFill/>
          </a:ln>
        </p:spPr>
      </p:pic>
      <p:pic>
        <p:nvPicPr>
          <p:cNvPr id="388" name="Google Shape;388;p109"/>
          <p:cNvPicPr preferRelativeResize="0"/>
          <p:nvPr/>
        </p:nvPicPr>
        <p:blipFill rotWithShape="1">
          <a:blip r:embed="rId2">
            <a:alphaModFix/>
          </a:blip>
          <a:srcRect b="0" l="0" r="0" t="0"/>
          <a:stretch/>
        </p:blipFill>
        <p:spPr>
          <a:xfrm rot="-5400000">
            <a:off x="1173479" y="3336650"/>
            <a:ext cx="571486" cy="571486"/>
          </a:xfrm>
          <a:prstGeom prst="rect">
            <a:avLst/>
          </a:prstGeom>
          <a:noFill/>
          <a:ln>
            <a:noFill/>
          </a:ln>
        </p:spPr>
      </p:pic>
      <p:pic>
        <p:nvPicPr>
          <p:cNvPr id="389" name="Google Shape;389;p109"/>
          <p:cNvPicPr preferRelativeResize="0"/>
          <p:nvPr/>
        </p:nvPicPr>
        <p:blipFill rotWithShape="1">
          <a:blip r:embed="rId2">
            <a:alphaModFix/>
          </a:blip>
          <a:srcRect b="0" l="0" r="0" t="0"/>
          <a:stretch/>
        </p:blipFill>
        <p:spPr>
          <a:xfrm rot="-5400000">
            <a:off x="1173479" y="2584153"/>
            <a:ext cx="571486" cy="571486"/>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spTree>
      <p:nvGrpSpPr>
        <p:cNvPr id="390" name="Shape 390"/>
        <p:cNvGrpSpPr/>
        <p:nvPr/>
      </p:nvGrpSpPr>
      <p:grpSpPr>
        <a:xfrm>
          <a:off x="0" y="0"/>
          <a:ext cx="0" cy="0"/>
          <a:chOff x="0" y="0"/>
          <a:chExt cx="0" cy="0"/>
        </a:xfrm>
      </p:grpSpPr>
      <p:sp>
        <p:nvSpPr>
          <p:cNvPr id="391" name="Google Shape;391;p110"/>
          <p:cNvSpPr/>
          <p:nvPr/>
        </p:nvSpPr>
        <p:spPr>
          <a:xfrm>
            <a:off x="3459466" y="5270390"/>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2" name="Google Shape;392;p110"/>
          <p:cNvPicPr preferRelativeResize="0"/>
          <p:nvPr/>
        </p:nvPicPr>
        <p:blipFill rotWithShape="1">
          <a:blip r:embed="rId2">
            <a:alphaModFix/>
          </a:blip>
          <a:srcRect b="0" l="0" r="0" t="0"/>
          <a:stretch/>
        </p:blipFill>
        <p:spPr>
          <a:xfrm rot="-5400000">
            <a:off x="2887980" y="5270968"/>
            <a:ext cx="571486" cy="571486"/>
          </a:xfrm>
          <a:prstGeom prst="rect">
            <a:avLst/>
          </a:prstGeom>
          <a:noFill/>
          <a:ln>
            <a:noFill/>
          </a:ln>
        </p:spPr>
      </p:pic>
      <p:sp>
        <p:nvSpPr>
          <p:cNvPr id="393" name="Google Shape;393;p110"/>
          <p:cNvSpPr/>
          <p:nvPr/>
        </p:nvSpPr>
        <p:spPr>
          <a:xfrm>
            <a:off x="3459466" y="4513267"/>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4" name="Google Shape;394;p110"/>
          <p:cNvPicPr preferRelativeResize="0"/>
          <p:nvPr/>
        </p:nvPicPr>
        <p:blipFill rotWithShape="1">
          <a:blip r:embed="rId2">
            <a:alphaModFix/>
          </a:blip>
          <a:srcRect b="0" l="0" r="0" t="0"/>
          <a:stretch/>
        </p:blipFill>
        <p:spPr>
          <a:xfrm rot="-5400000">
            <a:off x="2887980" y="4514254"/>
            <a:ext cx="571486" cy="571486"/>
          </a:xfrm>
          <a:prstGeom prst="rect">
            <a:avLst/>
          </a:prstGeom>
          <a:noFill/>
          <a:ln>
            <a:noFill/>
          </a:ln>
        </p:spPr>
      </p:pic>
      <p:sp>
        <p:nvSpPr>
          <p:cNvPr id="395" name="Google Shape;395;p110"/>
          <p:cNvSpPr/>
          <p:nvPr/>
        </p:nvSpPr>
        <p:spPr>
          <a:xfrm>
            <a:off x="3459466" y="3754567"/>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6" name="Google Shape;396;p110"/>
          <p:cNvPicPr preferRelativeResize="0"/>
          <p:nvPr/>
        </p:nvPicPr>
        <p:blipFill rotWithShape="1">
          <a:blip r:embed="rId2">
            <a:alphaModFix/>
          </a:blip>
          <a:srcRect b="0" l="0" r="0" t="0"/>
          <a:stretch/>
        </p:blipFill>
        <p:spPr>
          <a:xfrm rot="-5400000">
            <a:off x="2887980" y="3755554"/>
            <a:ext cx="571486" cy="571486"/>
          </a:xfrm>
          <a:prstGeom prst="rect">
            <a:avLst/>
          </a:prstGeom>
          <a:noFill/>
          <a:ln>
            <a:noFill/>
          </a:ln>
        </p:spPr>
      </p:pic>
      <p:sp>
        <p:nvSpPr>
          <p:cNvPr id="397" name="Google Shape;397;p110"/>
          <p:cNvSpPr/>
          <p:nvPr/>
        </p:nvSpPr>
        <p:spPr>
          <a:xfrm>
            <a:off x="3459466" y="3001154"/>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8" name="Google Shape;398;p110"/>
          <p:cNvPicPr preferRelativeResize="0"/>
          <p:nvPr/>
        </p:nvPicPr>
        <p:blipFill rotWithShape="1">
          <a:blip r:embed="rId2">
            <a:alphaModFix/>
          </a:blip>
          <a:srcRect b="0" l="0" r="0" t="0"/>
          <a:stretch/>
        </p:blipFill>
        <p:spPr>
          <a:xfrm rot="-5400000">
            <a:off x="2887980" y="3002141"/>
            <a:ext cx="571486" cy="571486"/>
          </a:xfrm>
          <a:prstGeom prst="rect">
            <a:avLst/>
          </a:prstGeom>
          <a:noFill/>
          <a:ln>
            <a:noFill/>
          </a:ln>
        </p:spPr>
      </p:pic>
      <p:sp>
        <p:nvSpPr>
          <p:cNvPr id="399" name="Google Shape;399;p110"/>
          <p:cNvSpPr/>
          <p:nvPr/>
        </p:nvSpPr>
        <p:spPr>
          <a:xfrm>
            <a:off x="3459466" y="2241966"/>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0" name="Google Shape;400;p110"/>
          <p:cNvPicPr preferRelativeResize="0"/>
          <p:nvPr/>
        </p:nvPicPr>
        <p:blipFill rotWithShape="1">
          <a:blip r:embed="rId2">
            <a:alphaModFix/>
          </a:blip>
          <a:srcRect b="0" l="0" r="0" t="0"/>
          <a:stretch/>
        </p:blipFill>
        <p:spPr>
          <a:xfrm rot="-5400000">
            <a:off x="2887980" y="2242953"/>
            <a:ext cx="571486" cy="571486"/>
          </a:xfrm>
          <a:prstGeom prst="rect">
            <a:avLst/>
          </a:prstGeom>
          <a:noFill/>
          <a:ln>
            <a:noFill/>
          </a:ln>
        </p:spPr>
      </p:pic>
      <p:sp>
        <p:nvSpPr>
          <p:cNvPr id="401" name="Google Shape;401;p110"/>
          <p:cNvSpPr/>
          <p:nvPr/>
        </p:nvSpPr>
        <p:spPr>
          <a:xfrm>
            <a:off x="3459466" y="1490126"/>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2" name="Google Shape;402;p110"/>
          <p:cNvPicPr preferRelativeResize="0"/>
          <p:nvPr/>
        </p:nvPicPr>
        <p:blipFill rotWithShape="1">
          <a:blip r:embed="rId2">
            <a:alphaModFix/>
          </a:blip>
          <a:srcRect b="0" l="0" r="0" t="0"/>
          <a:stretch/>
        </p:blipFill>
        <p:spPr>
          <a:xfrm rot="-5400000">
            <a:off x="2887980" y="1491113"/>
            <a:ext cx="571486" cy="571486"/>
          </a:xfrm>
          <a:prstGeom prst="rect">
            <a:avLst/>
          </a:prstGeom>
          <a:noFill/>
          <a:ln>
            <a:noFill/>
          </a:ln>
        </p:spPr>
      </p:pic>
      <p:sp>
        <p:nvSpPr>
          <p:cNvPr id="403" name="Google Shape;403;p110"/>
          <p:cNvSpPr txBox="1"/>
          <p:nvPr>
            <p:ph idx="1" type="body"/>
          </p:nvPr>
        </p:nvSpPr>
        <p:spPr>
          <a:xfrm>
            <a:off x="3573780" y="525680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110"/>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110"/>
          <p:cNvSpPr txBox="1"/>
          <p:nvPr>
            <p:ph idx="3" type="body"/>
          </p:nvPr>
        </p:nvSpPr>
        <p:spPr>
          <a:xfrm>
            <a:off x="3573780" y="452528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110"/>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110"/>
          <p:cNvSpPr txBox="1"/>
          <p:nvPr>
            <p:ph idx="5" type="body"/>
          </p:nvPr>
        </p:nvSpPr>
        <p:spPr>
          <a:xfrm>
            <a:off x="3573780" y="3769314"/>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110"/>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110"/>
          <p:cNvSpPr txBox="1"/>
          <p:nvPr>
            <p:ph idx="7" type="body"/>
          </p:nvPr>
        </p:nvSpPr>
        <p:spPr>
          <a:xfrm>
            <a:off x="3573780" y="3013348"/>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110"/>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110"/>
          <p:cNvSpPr txBox="1"/>
          <p:nvPr>
            <p:ph idx="9" type="body"/>
          </p:nvPr>
        </p:nvSpPr>
        <p:spPr>
          <a:xfrm>
            <a:off x="3573780" y="2257382"/>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110"/>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110"/>
          <p:cNvSpPr txBox="1"/>
          <p:nvPr>
            <p:ph idx="14" type="body"/>
          </p:nvPr>
        </p:nvSpPr>
        <p:spPr>
          <a:xfrm>
            <a:off x="3573780" y="1501416"/>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110"/>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110"/>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dk1"/>
              </a:buClr>
              <a:buSzPts val="8800"/>
              <a:buFont typeface="Epilogue Black"/>
              <a:buNone/>
              <a:defRPr b="1" i="0" sz="8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416" name="Google Shape;416;p110"/>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solidFill>
          <a:schemeClr val="dk2"/>
        </a:solidFill>
      </p:bgPr>
    </p:bg>
    <p:spTree>
      <p:nvGrpSpPr>
        <p:cNvPr id="417" name="Shape 417"/>
        <p:cNvGrpSpPr/>
        <p:nvPr/>
      </p:nvGrpSpPr>
      <p:grpSpPr>
        <a:xfrm>
          <a:off x="0" y="0"/>
          <a:ext cx="0" cy="0"/>
          <a:chOff x="0" y="0"/>
          <a:chExt cx="0" cy="0"/>
        </a:xfrm>
      </p:grpSpPr>
      <p:sp>
        <p:nvSpPr>
          <p:cNvPr id="418" name="Google Shape;418;p111"/>
          <p:cNvSpPr/>
          <p:nvPr/>
        </p:nvSpPr>
        <p:spPr>
          <a:xfrm>
            <a:off x="3459466" y="5270390"/>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9" name="Google Shape;419;p111"/>
          <p:cNvPicPr preferRelativeResize="0"/>
          <p:nvPr/>
        </p:nvPicPr>
        <p:blipFill rotWithShape="1">
          <a:blip r:embed="rId2">
            <a:alphaModFix/>
          </a:blip>
          <a:srcRect b="0" l="0" r="0" t="0"/>
          <a:stretch/>
        </p:blipFill>
        <p:spPr>
          <a:xfrm rot="-5400000">
            <a:off x="2887980" y="5271377"/>
            <a:ext cx="571486" cy="571486"/>
          </a:xfrm>
          <a:prstGeom prst="rect">
            <a:avLst/>
          </a:prstGeom>
          <a:noFill/>
          <a:ln>
            <a:noFill/>
          </a:ln>
        </p:spPr>
      </p:pic>
      <p:sp>
        <p:nvSpPr>
          <p:cNvPr id="420" name="Google Shape;420;p111"/>
          <p:cNvSpPr/>
          <p:nvPr/>
        </p:nvSpPr>
        <p:spPr>
          <a:xfrm>
            <a:off x="3459466" y="4513267"/>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1" name="Google Shape;421;p111"/>
          <p:cNvPicPr preferRelativeResize="0"/>
          <p:nvPr/>
        </p:nvPicPr>
        <p:blipFill rotWithShape="1">
          <a:blip r:embed="rId2">
            <a:alphaModFix/>
          </a:blip>
          <a:srcRect b="0" l="0" r="0" t="0"/>
          <a:stretch/>
        </p:blipFill>
        <p:spPr>
          <a:xfrm rot="-5400000">
            <a:off x="2887980" y="4514254"/>
            <a:ext cx="571486" cy="571486"/>
          </a:xfrm>
          <a:prstGeom prst="rect">
            <a:avLst/>
          </a:prstGeom>
          <a:noFill/>
          <a:ln>
            <a:noFill/>
          </a:ln>
        </p:spPr>
      </p:pic>
      <p:sp>
        <p:nvSpPr>
          <p:cNvPr id="422" name="Google Shape;422;p111"/>
          <p:cNvSpPr/>
          <p:nvPr/>
        </p:nvSpPr>
        <p:spPr>
          <a:xfrm>
            <a:off x="3459466" y="3754567"/>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3" name="Google Shape;423;p111"/>
          <p:cNvPicPr preferRelativeResize="0"/>
          <p:nvPr/>
        </p:nvPicPr>
        <p:blipFill rotWithShape="1">
          <a:blip r:embed="rId2">
            <a:alphaModFix/>
          </a:blip>
          <a:srcRect b="0" l="0" r="0" t="0"/>
          <a:stretch/>
        </p:blipFill>
        <p:spPr>
          <a:xfrm rot="-5400000">
            <a:off x="2887980" y="3755554"/>
            <a:ext cx="571486" cy="571486"/>
          </a:xfrm>
          <a:prstGeom prst="rect">
            <a:avLst/>
          </a:prstGeom>
          <a:noFill/>
          <a:ln>
            <a:noFill/>
          </a:ln>
        </p:spPr>
      </p:pic>
      <p:sp>
        <p:nvSpPr>
          <p:cNvPr id="424" name="Google Shape;424;p111"/>
          <p:cNvSpPr/>
          <p:nvPr/>
        </p:nvSpPr>
        <p:spPr>
          <a:xfrm>
            <a:off x="3459466" y="3001154"/>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5" name="Google Shape;425;p111"/>
          <p:cNvPicPr preferRelativeResize="0"/>
          <p:nvPr/>
        </p:nvPicPr>
        <p:blipFill rotWithShape="1">
          <a:blip r:embed="rId2">
            <a:alphaModFix/>
          </a:blip>
          <a:srcRect b="0" l="0" r="0" t="0"/>
          <a:stretch/>
        </p:blipFill>
        <p:spPr>
          <a:xfrm rot="-5400000">
            <a:off x="2887980" y="3002141"/>
            <a:ext cx="571486" cy="571486"/>
          </a:xfrm>
          <a:prstGeom prst="rect">
            <a:avLst/>
          </a:prstGeom>
          <a:noFill/>
          <a:ln>
            <a:noFill/>
          </a:ln>
        </p:spPr>
      </p:pic>
      <p:sp>
        <p:nvSpPr>
          <p:cNvPr id="426" name="Google Shape;426;p111"/>
          <p:cNvSpPr/>
          <p:nvPr/>
        </p:nvSpPr>
        <p:spPr>
          <a:xfrm>
            <a:off x="3459466" y="2241966"/>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7" name="Google Shape;427;p111"/>
          <p:cNvPicPr preferRelativeResize="0"/>
          <p:nvPr/>
        </p:nvPicPr>
        <p:blipFill rotWithShape="1">
          <a:blip r:embed="rId2">
            <a:alphaModFix/>
          </a:blip>
          <a:srcRect b="0" l="0" r="0" t="0"/>
          <a:stretch/>
        </p:blipFill>
        <p:spPr>
          <a:xfrm rot="-5400000">
            <a:off x="2887980" y="2242953"/>
            <a:ext cx="571486" cy="571486"/>
          </a:xfrm>
          <a:prstGeom prst="rect">
            <a:avLst/>
          </a:prstGeom>
          <a:noFill/>
          <a:ln>
            <a:noFill/>
          </a:ln>
        </p:spPr>
      </p:pic>
      <p:sp>
        <p:nvSpPr>
          <p:cNvPr id="428" name="Google Shape;428;p111"/>
          <p:cNvSpPr/>
          <p:nvPr/>
        </p:nvSpPr>
        <p:spPr>
          <a:xfrm>
            <a:off x="3459466" y="1490126"/>
            <a:ext cx="7705450" cy="57247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9" name="Google Shape;429;p111"/>
          <p:cNvPicPr preferRelativeResize="0"/>
          <p:nvPr/>
        </p:nvPicPr>
        <p:blipFill rotWithShape="1">
          <a:blip r:embed="rId2">
            <a:alphaModFix/>
          </a:blip>
          <a:srcRect b="0" l="0" r="0" t="0"/>
          <a:stretch/>
        </p:blipFill>
        <p:spPr>
          <a:xfrm rot="-5400000">
            <a:off x="2887980" y="1491113"/>
            <a:ext cx="571486" cy="571486"/>
          </a:xfrm>
          <a:prstGeom prst="rect">
            <a:avLst/>
          </a:prstGeom>
          <a:noFill/>
          <a:ln>
            <a:noFill/>
          </a:ln>
        </p:spPr>
      </p:pic>
      <p:sp>
        <p:nvSpPr>
          <p:cNvPr id="430" name="Google Shape;430;p111"/>
          <p:cNvSpPr txBox="1"/>
          <p:nvPr>
            <p:ph idx="1" type="body"/>
          </p:nvPr>
        </p:nvSpPr>
        <p:spPr>
          <a:xfrm>
            <a:off x="3573780" y="525680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1" name="Google Shape;431;p111"/>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2" name="Google Shape;432;p111"/>
          <p:cNvSpPr txBox="1"/>
          <p:nvPr>
            <p:ph idx="3" type="body"/>
          </p:nvPr>
        </p:nvSpPr>
        <p:spPr>
          <a:xfrm>
            <a:off x="3573780" y="452528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3" name="Google Shape;433;p111"/>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4" name="Google Shape;434;p111"/>
          <p:cNvSpPr txBox="1"/>
          <p:nvPr>
            <p:ph idx="5" type="body"/>
          </p:nvPr>
        </p:nvSpPr>
        <p:spPr>
          <a:xfrm>
            <a:off x="3573780" y="3769314"/>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5" name="Google Shape;435;p111"/>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6" name="Google Shape;436;p111"/>
          <p:cNvSpPr txBox="1"/>
          <p:nvPr>
            <p:ph idx="7" type="body"/>
          </p:nvPr>
        </p:nvSpPr>
        <p:spPr>
          <a:xfrm>
            <a:off x="3573780" y="3013348"/>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7" name="Google Shape;437;p111"/>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8" name="Google Shape;438;p111"/>
          <p:cNvSpPr txBox="1"/>
          <p:nvPr>
            <p:ph idx="9" type="body"/>
          </p:nvPr>
        </p:nvSpPr>
        <p:spPr>
          <a:xfrm>
            <a:off x="3573780" y="2257382"/>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9" name="Google Shape;439;p111"/>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0" name="Google Shape;440;p111"/>
          <p:cNvSpPr txBox="1"/>
          <p:nvPr>
            <p:ph idx="14" type="body"/>
          </p:nvPr>
        </p:nvSpPr>
        <p:spPr>
          <a:xfrm>
            <a:off x="3573780" y="1501416"/>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1" name="Google Shape;441;p111"/>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2" name="Google Shape;442;p111"/>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8800"/>
              <a:buFont typeface="Epilogue Black"/>
              <a:buNone/>
              <a:defRPr b="1" i="0" sz="8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443" name="Google Shape;443;p111"/>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bg>
      <p:bgPr>
        <a:solidFill>
          <a:schemeClr val="lt1"/>
        </a:solidFill>
      </p:bgPr>
    </p:bg>
    <p:spTree>
      <p:nvGrpSpPr>
        <p:cNvPr id="444" name="Shape 444"/>
        <p:cNvGrpSpPr/>
        <p:nvPr/>
      </p:nvGrpSpPr>
      <p:grpSpPr>
        <a:xfrm>
          <a:off x="0" y="0"/>
          <a:ext cx="0" cy="0"/>
          <a:chOff x="0" y="0"/>
          <a:chExt cx="0" cy="0"/>
        </a:xfrm>
      </p:grpSpPr>
      <p:sp>
        <p:nvSpPr>
          <p:cNvPr id="445" name="Google Shape;445;p112"/>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112"/>
          <p:cNvSpPr txBox="1"/>
          <p:nvPr>
            <p:ph type="title"/>
          </p:nvPr>
        </p:nvSpPr>
        <p:spPr>
          <a:xfrm rot="-5400000">
            <a:off x="-2435893" y="2766218"/>
            <a:ext cx="6858000"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8800"/>
              <a:buFont typeface="Epilogue Black"/>
              <a:buNone/>
              <a:defRPr b="1" i="0" sz="88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447" name="Google Shape;447;p112"/>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with Texture Photo">
  <p:cSld name="Partners with Texture Photo">
    <p:bg>
      <p:bgPr>
        <a:solidFill>
          <a:schemeClr val="lt1"/>
        </a:solidFill>
      </p:bgPr>
    </p:bg>
    <p:spTree>
      <p:nvGrpSpPr>
        <p:cNvPr id="448" name="Shape 448"/>
        <p:cNvGrpSpPr/>
        <p:nvPr/>
      </p:nvGrpSpPr>
      <p:grpSpPr>
        <a:xfrm>
          <a:off x="0" y="0"/>
          <a:ext cx="0" cy="0"/>
          <a:chOff x="0" y="0"/>
          <a:chExt cx="0" cy="0"/>
        </a:xfrm>
      </p:grpSpPr>
      <p:sp>
        <p:nvSpPr>
          <p:cNvPr id="449" name="Google Shape;449;p113"/>
          <p:cNvSpPr/>
          <p:nvPr/>
        </p:nvSpPr>
        <p:spPr>
          <a:xfrm>
            <a:off x="0" y="0"/>
            <a:ext cx="2027583" cy="6858000"/>
          </a:xfrm>
          <a:prstGeom prst="rect">
            <a:avLst/>
          </a:prstGeom>
          <a:solidFill>
            <a:schemeClr val="accent3"/>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113"/>
          <p:cNvSpPr txBox="1"/>
          <p:nvPr>
            <p:ph type="title"/>
          </p:nvPr>
        </p:nvSpPr>
        <p:spPr>
          <a:xfrm rot="-5400000">
            <a:off x="-1442910" y="3759200"/>
            <a:ext cx="4872037" cy="132556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7200"/>
              <a:buFont typeface="Epilogue Black"/>
              <a:buNone/>
              <a:defRPr b="1" i="0" sz="7200">
                <a:solidFill>
                  <a:schemeClr val="lt1"/>
                </a:solidFill>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451" name="Google Shape;451;p113"/>
          <p:cNvPicPr preferRelativeResize="0"/>
          <p:nvPr/>
        </p:nvPicPr>
        <p:blipFill rotWithShape="1">
          <a:blip r:embed="rId2">
            <a:alphaModFix/>
          </a:blip>
          <a:srcRect b="0" l="0" r="0" t="0"/>
          <a:stretch/>
        </p:blipFill>
        <p:spPr>
          <a:xfrm>
            <a:off x="5352683" y="173389"/>
            <a:ext cx="3478495" cy="1971147"/>
          </a:xfrm>
          <a:prstGeom prst="rect">
            <a:avLst/>
          </a:prstGeom>
          <a:noFill/>
          <a:ln>
            <a:noFill/>
          </a:ln>
        </p:spPr>
      </p:pic>
      <p:sp>
        <p:nvSpPr>
          <p:cNvPr id="452" name="Google Shape;452;p113"/>
          <p:cNvSpPr/>
          <p:nvPr>
            <p:ph idx="2" type="pic"/>
          </p:nvPr>
        </p:nvSpPr>
        <p:spPr>
          <a:xfrm>
            <a:off x="0" y="0"/>
            <a:ext cx="1985963" cy="1985963"/>
          </a:xfrm>
          <a:prstGeom prst="rect">
            <a:avLst/>
          </a:prstGeom>
          <a:noFill/>
          <a:ln>
            <a:noFill/>
          </a:ln>
        </p:spPr>
      </p:sp>
      <p:pic>
        <p:nvPicPr>
          <p:cNvPr id="453" name="Google Shape;453;p113"/>
          <p:cNvPicPr preferRelativeResize="0"/>
          <p:nvPr/>
        </p:nvPicPr>
        <p:blipFill rotWithShape="1">
          <a:blip r:embed="rId3">
            <a:alphaModFix/>
          </a:blip>
          <a:srcRect b="0" l="0" r="0" t="0"/>
          <a:stretch/>
        </p:blipFill>
        <p:spPr>
          <a:xfrm rot="-5400000">
            <a:off x="-752" y="-1"/>
            <a:ext cx="1985963" cy="19859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5" name="Shape 35"/>
        <p:cNvGrpSpPr/>
        <p:nvPr/>
      </p:nvGrpSpPr>
      <p:grpSpPr>
        <a:xfrm>
          <a:off x="0" y="0"/>
          <a:ext cx="0" cy="0"/>
          <a:chOff x="0" y="0"/>
          <a:chExt cx="0" cy="0"/>
        </a:xfrm>
      </p:grpSpPr>
      <p:pic>
        <p:nvPicPr>
          <p:cNvPr id="36" name="Google Shape;36;p63"/>
          <p:cNvPicPr preferRelativeResize="0"/>
          <p:nvPr/>
        </p:nvPicPr>
        <p:blipFill rotWithShape="1">
          <a:blip r:embed="rId2">
            <a:alphaModFix/>
          </a:blip>
          <a:srcRect b="0" l="0" r="0" t="0"/>
          <a:stretch/>
        </p:blipFill>
        <p:spPr>
          <a:xfrm flipH="1" rot="-5400000">
            <a:off x="7316134" y="-1360175"/>
            <a:ext cx="3515689" cy="6236044"/>
          </a:xfrm>
          <a:prstGeom prst="rect">
            <a:avLst/>
          </a:prstGeom>
          <a:noFill/>
          <a:ln>
            <a:noFill/>
          </a:ln>
        </p:spPr>
      </p:pic>
      <p:pic>
        <p:nvPicPr>
          <p:cNvPr id="37" name="Google Shape;37;p63"/>
          <p:cNvPicPr preferRelativeResize="0"/>
          <p:nvPr/>
        </p:nvPicPr>
        <p:blipFill rotWithShape="1">
          <a:blip r:embed="rId3">
            <a:alphaModFix/>
          </a:blip>
          <a:srcRect b="0" l="0" r="0" t="0"/>
          <a:stretch/>
        </p:blipFill>
        <p:spPr>
          <a:xfrm>
            <a:off x="1" y="963828"/>
            <a:ext cx="4999289" cy="5894172"/>
          </a:xfrm>
          <a:prstGeom prst="rect">
            <a:avLst/>
          </a:prstGeom>
          <a:noFill/>
          <a:ln>
            <a:noFill/>
          </a:ln>
        </p:spPr>
      </p:pic>
      <p:pic>
        <p:nvPicPr>
          <p:cNvPr id="38" name="Google Shape;38;p63"/>
          <p:cNvPicPr preferRelativeResize="0"/>
          <p:nvPr/>
        </p:nvPicPr>
        <p:blipFill rotWithShape="1">
          <a:blip r:embed="rId4">
            <a:alphaModFix/>
          </a:blip>
          <a:srcRect b="0" l="0" r="0" t="0"/>
          <a:stretch/>
        </p:blipFill>
        <p:spPr>
          <a:xfrm>
            <a:off x="-17062" y="3352315"/>
            <a:ext cx="2981921" cy="3515691"/>
          </a:xfrm>
          <a:prstGeom prst="rect">
            <a:avLst/>
          </a:prstGeom>
          <a:noFill/>
          <a:ln>
            <a:noFill/>
          </a:ln>
        </p:spPr>
      </p:pic>
      <p:sp>
        <p:nvSpPr>
          <p:cNvPr id="39" name="Google Shape;39;p63"/>
          <p:cNvSpPr txBox="1"/>
          <p:nvPr>
            <p:ph type="ctrTitle"/>
          </p:nvPr>
        </p:nvSpPr>
        <p:spPr>
          <a:xfrm>
            <a:off x="5141344" y="2722561"/>
            <a:ext cx="7050656"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Epilogue Black"/>
              <a:buNone/>
              <a:defRPr b="1" i="0" sz="4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3"/>
          <p:cNvSpPr txBox="1"/>
          <p:nvPr>
            <p:ph idx="1" type="subTitle"/>
          </p:nvPr>
        </p:nvSpPr>
        <p:spPr>
          <a:xfrm>
            <a:off x="5141344" y="5202236"/>
            <a:ext cx="705065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pic>
        <p:nvPicPr>
          <p:cNvPr descr="Virginia Cooperative Extension Logo" id="41" name="Google Shape;41;p63"/>
          <p:cNvPicPr preferRelativeResize="0"/>
          <p:nvPr/>
        </p:nvPicPr>
        <p:blipFill rotWithShape="1">
          <a:blip r:embed="rId5">
            <a:alphaModFix/>
          </a:blip>
          <a:srcRect b="0" l="0" r="0" t="0"/>
          <a:stretch/>
        </p:blipFill>
        <p:spPr>
          <a:xfrm>
            <a:off x="0" y="4823"/>
            <a:ext cx="2629633" cy="1490125"/>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p:cSld name="Content with Text">
    <p:spTree>
      <p:nvGrpSpPr>
        <p:cNvPr id="454" name="Shape 454"/>
        <p:cNvGrpSpPr/>
        <p:nvPr/>
      </p:nvGrpSpPr>
      <p:grpSpPr>
        <a:xfrm>
          <a:off x="0" y="0"/>
          <a:ext cx="0" cy="0"/>
          <a:chOff x="0" y="0"/>
          <a:chExt cx="0" cy="0"/>
        </a:xfrm>
      </p:grpSpPr>
      <p:sp>
        <p:nvSpPr>
          <p:cNvPr id="455" name="Google Shape;455;p114"/>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6" name="Google Shape;456;p114"/>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57" name="Google Shape;457;p114"/>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Large Photo">
  <p:cSld name="Content with Text and Large Photo">
    <p:spTree>
      <p:nvGrpSpPr>
        <p:cNvPr id="458" name="Shape 458"/>
        <p:cNvGrpSpPr/>
        <p:nvPr/>
      </p:nvGrpSpPr>
      <p:grpSpPr>
        <a:xfrm>
          <a:off x="0" y="0"/>
          <a:ext cx="0" cy="0"/>
          <a:chOff x="0" y="0"/>
          <a:chExt cx="0" cy="0"/>
        </a:xfrm>
      </p:grpSpPr>
      <p:sp>
        <p:nvSpPr>
          <p:cNvPr id="459" name="Google Shape;459;p115"/>
          <p:cNvSpPr/>
          <p:nvPr>
            <p:ph idx="2" type="pic"/>
          </p:nvPr>
        </p:nvSpPr>
        <p:spPr>
          <a:xfrm>
            <a:off x="6096000" y="0"/>
            <a:ext cx="6096000" cy="6858000"/>
          </a:xfrm>
          <a:prstGeom prst="rect">
            <a:avLst/>
          </a:prstGeom>
          <a:noFill/>
          <a:ln>
            <a:noFill/>
          </a:ln>
        </p:spPr>
      </p:sp>
      <p:sp>
        <p:nvSpPr>
          <p:cNvPr id="460" name="Google Shape;460;p115"/>
          <p:cNvSpPr txBox="1"/>
          <p:nvPr>
            <p:ph type="title"/>
          </p:nvPr>
        </p:nvSpPr>
        <p:spPr>
          <a:xfrm>
            <a:off x="838201" y="365125"/>
            <a:ext cx="504576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115"/>
          <p:cNvSpPr txBox="1"/>
          <p:nvPr>
            <p:ph idx="1" type="body"/>
          </p:nvPr>
        </p:nvSpPr>
        <p:spPr>
          <a:xfrm>
            <a:off x="805181" y="1915318"/>
            <a:ext cx="5064861"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Columns">
  <p:cSld name="Content with Two Columns">
    <p:spTree>
      <p:nvGrpSpPr>
        <p:cNvPr id="462" name="Shape 462"/>
        <p:cNvGrpSpPr/>
        <p:nvPr/>
      </p:nvGrpSpPr>
      <p:grpSpPr>
        <a:xfrm>
          <a:off x="0" y="0"/>
          <a:ext cx="0" cy="0"/>
          <a:chOff x="0" y="0"/>
          <a:chExt cx="0" cy="0"/>
        </a:xfrm>
      </p:grpSpPr>
      <p:sp>
        <p:nvSpPr>
          <p:cNvPr id="463" name="Google Shape;463;p116"/>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16"/>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16"/>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66" name="Google Shape;466;p116"/>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hoto">
  <p:cSld name="Content with Photo">
    <p:spTree>
      <p:nvGrpSpPr>
        <p:cNvPr id="467" name="Shape 467"/>
        <p:cNvGrpSpPr/>
        <p:nvPr/>
      </p:nvGrpSpPr>
      <p:grpSpPr>
        <a:xfrm>
          <a:off x="0" y="0"/>
          <a:ext cx="0" cy="0"/>
          <a:chOff x="0" y="0"/>
          <a:chExt cx="0" cy="0"/>
        </a:xfrm>
      </p:grpSpPr>
      <p:sp>
        <p:nvSpPr>
          <p:cNvPr id="468" name="Google Shape;468;p117"/>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9" name="Google Shape;469;p117"/>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117"/>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71" name="Google Shape;471;p117"/>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Photos">
  <p:cSld name="Content with Two Photos">
    <p:spTree>
      <p:nvGrpSpPr>
        <p:cNvPr id="472" name="Shape 472"/>
        <p:cNvGrpSpPr/>
        <p:nvPr/>
      </p:nvGrpSpPr>
      <p:grpSpPr>
        <a:xfrm>
          <a:off x="0" y="0"/>
          <a:ext cx="0" cy="0"/>
          <a:chOff x="0" y="0"/>
          <a:chExt cx="0" cy="0"/>
        </a:xfrm>
      </p:grpSpPr>
      <p:sp>
        <p:nvSpPr>
          <p:cNvPr id="473" name="Google Shape;473;p118"/>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4" name="Google Shape;474;p118"/>
          <p:cNvSpPr txBox="1"/>
          <p:nvPr>
            <p:ph idx="1" type="body"/>
          </p:nvPr>
        </p:nvSpPr>
        <p:spPr>
          <a:xfrm>
            <a:off x="805181" y="1915318"/>
            <a:ext cx="68427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118"/>
          <p:cNvSpPr txBox="1"/>
          <p:nvPr>
            <p:ph idx="2" type="body"/>
          </p:nvPr>
        </p:nvSpPr>
        <p:spPr>
          <a:xfrm>
            <a:off x="7945119" y="191230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118"/>
          <p:cNvSpPr txBox="1"/>
          <p:nvPr>
            <p:ph idx="3" type="body"/>
          </p:nvPr>
        </p:nvSpPr>
        <p:spPr>
          <a:xfrm>
            <a:off x="796544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77" name="Google Shape;477;p118"/>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hree Photos">
  <p:cSld name="Content with Three Photos">
    <p:spTree>
      <p:nvGrpSpPr>
        <p:cNvPr id="478" name="Shape 478"/>
        <p:cNvGrpSpPr/>
        <p:nvPr/>
      </p:nvGrpSpPr>
      <p:grpSpPr>
        <a:xfrm>
          <a:off x="0" y="0"/>
          <a:ext cx="0" cy="0"/>
          <a:chOff x="0" y="0"/>
          <a:chExt cx="0" cy="0"/>
        </a:xfrm>
      </p:grpSpPr>
      <p:sp>
        <p:nvSpPr>
          <p:cNvPr id="479" name="Google Shape;479;p11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119"/>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119"/>
          <p:cNvSpPr txBox="1"/>
          <p:nvPr>
            <p:ph idx="2" type="body"/>
          </p:nvPr>
        </p:nvSpPr>
        <p:spPr>
          <a:xfrm>
            <a:off x="4385309" y="4236402"/>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119"/>
          <p:cNvSpPr txBox="1"/>
          <p:nvPr>
            <p:ph idx="3" type="body"/>
          </p:nvPr>
        </p:nvSpPr>
        <p:spPr>
          <a:xfrm>
            <a:off x="796544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119"/>
          <p:cNvSpPr txBox="1"/>
          <p:nvPr>
            <p:ph idx="4" type="body"/>
          </p:nvPr>
        </p:nvSpPr>
        <p:spPr>
          <a:xfrm>
            <a:off x="80518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84" name="Google Shape;484;p119"/>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ext and Swoosh">
  <p:cSld name="Content with Text and Swoosh">
    <p:spTree>
      <p:nvGrpSpPr>
        <p:cNvPr id="485" name="Shape 485"/>
        <p:cNvGrpSpPr/>
        <p:nvPr/>
      </p:nvGrpSpPr>
      <p:grpSpPr>
        <a:xfrm>
          <a:off x="0" y="0"/>
          <a:ext cx="0" cy="0"/>
          <a:chOff x="0" y="0"/>
          <a:chExt cx="0" cy="0"/>
        </a:xfrm>
      </p:grpSpPr>
      <p:pic>
        <p:nvPicPr>
          <p:cNvPr id="486" name="Google Shape;486;p120"/>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487" name="Google Shape;487;p120"/>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8" name="Google Shape;488;p120"/>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89" name="Google Shape;489;p120"/>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Columns and Shoosh">
  <p:cSld name="Content with Two Columns and Shoosh">
    <p:spTree>
      <p:nvGrpSpPr>
        <p:cNvPr id="490" name="Shape 490"/>
        <p:cNvGrpSpPr/>
        <p:nvPr/>
      </p:nvGrpSpPr>
      <p:grpSpPr>
        <a:xfrm>
          <a:off x="0" y="0"/>
          <a:ext cx="0" cy="0"/>
          <a:chOff x="0" y="0"/>
          <a:chExt cx="0" cy="0"/>
        </a:xfrm>
      </p:grpSpPr>
      <p:pic>
        <p:nvPicPr>
          <p:cNvPr id="491" name="Google Shape;491;p121"/>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492" name="Google Shape;492;p12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3" name="Google Shape;493;p121"/>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121"/>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495" name="Google Shape;495;p121"/>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hoto and Swoosh">
  <p:cSld name="Content with Photo and Swoosh">
    <p:spTree>
      <p:nvGrpSpPr>
        <p:cNvPr id="496" name="Shape 496"/>
        <p:cNvGrpSpPr/>
        <p:nvPr/>
      </p:nvGrpSpPr>
      <p:grpSpPr>
        <a:xfrm>
          <a:off x="0" y="0"/>
          <a:ext cx="0" cy="0"/>
          <a:chOff x="0" y="0"/>
          <a:chExt cx="0" cy="0"/>
        </a:xfrm>
      </p:grpSpPr>
      <p:pic>
        <p:nvPicPr>
          <p:cNvPr id="497" name="Google Shape;497;p122"/>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498" name="Google Shape;498;p122"/>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9" name="Google Shape;499;p122"/>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22"/>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01" name="Google Shape;501;p122"/>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wo Photos and Swoosh">
  <p:cSld name="Content with Two Photos and Swoosh">
    <p:spTree>
      <p:nvGrpSpPr>
        <p:cNvPr id="502" name="Shape 502"/>
        <p:cNvGrpSpPr/>
        <p:nvPr/>
      </p:nvGrpSpPr>
      <p:grpSpPr>
        <a:xfrm>
          <a:off x="0" y="0"/>
          <a:ext cx="0" cy="0"/>
          <a:chOff x="0" y="0"/>
          <a:chExt cx="0" cy="0"/>
        </a:xfrm>
      </p:grpSpPr>
      <p:pic>
        <p:nvPicPr>
          <p:cNvPr id="503" name="Google Shape;503;p123"/>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504" name="Google Shape;504;p12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123"/>
          <p:cNvSpPr txBox="1"/>
          <p:nvPr>
            <p:ph idx="1" type="body"/>
          </p:nvPr>
        </p:nvSpPr>
        <p:spPr>
          <a:xfrm>
            <a:off x="805181" y="1915318"/>
            <a:ext cx="68427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6" name="Google Shape;506;p123"/>
          <p:cNvSpPr txBox="1"/>
          <p:nvPr>
            <p:ph idx="2" type="body"/>
          </p:nvPr>
        </p:nvSpPr>
        <p:spPr>
          <a:xfrm>
            <a:off x="7945119" y="191230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7" name="Google Shape;507;p123"/>
          <p:cNvSpPr txBox="1"/>
          <p:nvPr>
            <p:ph idx="3" type="body"/>
          </p:nvPr>
        </p:nvSpPr>
        <p:spPr>
          <a:xfrm>
            <a:off x="796544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08" name="Google Shape;508;p123"/>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42" name="Shape 42"/>
        <p:cNvGrpSpPr/>
        <p:nvPr/>
      </p:nvGrpSpPr>
      <p:grpSpPr>
        <a:xfrm>
          <a:off x="0" y="0"/>
          <a:ext cx="0" cy="0"/>
          <a:chOff x="0" y="0"/>
          <a:chExt cx="0" cy="0"/>
        </a:xfrm>
      </p:grpSpPr>
      <p:pic>
        <p:nvPicPr>
          <p:cNvPr id="43" name="Google Shape;43;p64"/>
          <p:cNvPicPr preferRelativeResize="0"/>
          <p:nvPr/>
        </p:nvPicPr>
        <p:blipFill rotWithShape="1">
          <a:blip r:embed="rId2">
            <a:alphaModFix/>
          </a:blip>
          <a:srcRect b="0" l="0" r="0" t="0"/>
          <a:stretch/>
        </p:blipFill>
        <p:spPr>
          <a:xfrm flipH="1" rot="-5400000">
            <a:off x="7316134" y="-1360175"/>
            <a:ext cx="3515689" cy="6236044"/>
          </a:xfrm>
          <a:prstGeom prst="rect">
            <a:avLst/>
          </a:prstGeom>
          <a:noFill/>
          <a:ln>
            <a:noFill/>
          </a:ln>
        </p:spPr>
      </p:pic>
      <p:sp>
        <p:nvSpPr>
          <p:cNvPr id="44" name="Google Shape;44;p64"/>
          <p:cNvSpPr txBox="1"/>
          <p:nvPr>
            <p:ph type="ctrTitle"/>
          </p:nvPr>
        </p:nvSpPr>
        <p:spPr>
          <a:xfrm>
            <a:off x="2981922" y="2158515"/>
            <a:ext cx="6998050" cy="2387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Epilogue Black"/>
              <a:buNone/>
              <a:defRPr b="1" i="0" sz="4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45" name="Google Shape;45;p64"/>
          <p:cNvPicPr preferRelativeResize="0"/>
          <p:nvPr/>
        </p:nvPicPr>
        <p:blipFill rotWithShape="1">
          <a:blip r:embed="rId3">
            <a:alphaModFix/>
          </a:blip>
          <a:srcRect b="0" l="0" r="0" t="0"/>
          <a:stretch/>
        </p:blipFill>
        <p:spPr>
          <a:xfrm>
            <a:off x="-17062" y="0"/>
            <a:ext cx="2629633" cy="1490125"/>
          </a:xfrm>
          <a:prstGeom prst="rect">
            <a:avLst/>
          </a:prstGeom>
          <a:noFill/>
          <a:ln>
            <a:noFill/>
          </a:ln>
        </p:spPr>
      </p:pic>
      <p:pic>
        <p:nvPicPr>
          <p:cNvPr id="46" name="Google Shape;46;p64"/>
          <p:cNvPicPr preferRelativeResize="0"/>
          <p:nvPr/>
        </p:nvPicPr>
        <p:blipFill rotWithShape="1">
          <a:blip r:embed="rId4">
            <a:alphaModFix/>
          </a:blip>
          <a:srcRect b="0" l="0" r="0" t="0"/>
          <a:stretch/>
        </p:blipFill>
        <p:spPr>
          <a:xfrm>
            <a:off x="1" y="963828"/>
            <a:ext cx="4999289" cy="5894172"/>
          </a:xfrm>
          <a:prstGeom prst="rect">
            <a:avLst/>
          </a:prstGeom>
          <a:noFill/>
          <a:ln>
            <a:noFill/>
          </a:ln>
        </p:spPr>
      </p:pic>
      <p:pic>
        <p:nvPicPr>
          <p:cNvPr id="47" name="Google Shape;47;p64"/>
          <p:cNvPicPr preferRelativeResize="0"/>
          <p:nvPr/>
        </p:nvPicPr>
        <p:blipFill rotWithShape="1">
          <a:blip r:embed="rId5">
            <a:alphaModFix/>
          </a:blip>
          <a:srcRect b="0" l="0" r="0" t="0"/>
          <a:stretch/>
        </p:blipFill>
        <p:spPr>
          <a:xfrm>
            <a:off x="-17062" y="3352315"/>
            <a:ext cx="2981921" cy="351569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hree Photos and Swoosh">
  <p:cSld name="Content with Three Photos and Swoosh">
    <p:spTree>
      <p:nvGrpSpPr>
        <p:cNvPr id="509" name="Shape 509"/>
        <p:cNvGrpSpPr/>
        <p:nvPr/>
      </p:nvGrpSpPr>
      <p:grpSpPr>
        <a:xfrm>
          <a:off x="0" y="0"/>
          <a:ext cx="0" cy="0"/>
          <a:chOff x="0" y="0"/>
          <a:chExt cx="0" cy="0"/>
        </a:xfrm>
      </p:grpSpPr>
      <p:pic>
        <p:nvPicPr>
          <p:cNvPr id="510" name="Google Shape;510;p124"/>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511" name="Google Shape;511;p124"/>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2" name="Google Shape;512;p124"/>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124"/>
          <p:cNvSpPr txBox="1"/>
          <p:nvPr>
            <p:ph idx="2" type="body"/>
          </p:nvPr>
        </p:nvSpPr>
        <p:spPr>
          <a:xfrm>
            <a:off x="4385309" y="4236402"/>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124"/>
          <p:cNvSpPr txBox="1"/>
          <p:nvPr>
            <p:ph idx="3" type="body"/>
          </p:nvPr>
        </p:nvSpPr>
        <p:spPr>
          <a:xfrm>
            <a:off x="796544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5" name="Google Shape;515;p124"/>
          <p:cNvSpPr txBox="1"/>
          <p:nvPr>
            <p:ph idx="4" type="body"/>
          </p:nvPr>
        </p:nvSpPr>
        <p:spPr>
          <a:xfrm>
            <a:off x="805180" y="4231481"/>
            <a:ext cx="3388360" cy="2035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6" name="Google Shape;516;p124"/>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Person Intro" type="twoObj">
  <p:cSld name="TWO_OBJECTS">
    <p:spTree>
      <p:nvGrpSpPr>
        <p:cNvPr id="517" name="Shape 517"/>
        <p:cNvGrpSpPr/>
        <p:nvPr/>
      </p:nvGrpSpPr>
      <p:grpSpPr>
        <a:xfrm>
          <a:off x="0" y="0"/>
          <a:ext cx="0" cy="0"/>
          <a:chOff x="0" y="0"/>
          <a:chExt cx="0" cy="0"/>
        </a:xfrm>
      </p:grpSpPr>
      <p:sp>
        <p:nvSpPr>
          <p:cNvPr id="518" name="Google Shape;518;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9" name="Google Shape;519;p125"/>
          <p:cNvSpPr txBox="1"/>
          <p:nvPr>
            <p:ph idx="1" type="body"/>
          </p:nvPr>
        </p:nvSpPr>
        <p:spPr>
          <a:xfrm>
            <a:off x="838201" y="1825625"/>
            <a:ext cx="3200400" cy="31949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0" name="Google Shape;520;p125"/>
          <p:cNvSpPr txBox="1"/>
          <p:nvPr>
            <p:ph idx="2" type="body"/>
          </p:nvPr>
        </p:nvSpPr>
        <p:spPr>
          <a:xfrm>
            <a:off x="4190999" y="1825625"/>
            <a:ext cx="7162799" cy="31949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21" name="Google Shape;521;p125"/>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erson Intro">
  <p:cSld name="Two Person Intro">
    <p:spTree>
      <p:nvGrpSpPr>
        <p:cNvPr id="522" name="Shape 522"/>
        <p:cNvGrpSpPr/>
        <p:nvPr/>
      </p:nvGrpSpPr>
      <p:grpSpPr>
        <a:xfrm>
          <a:off x="0" y="0"/>
          <a:ext cx="0" cy="0"/>
          <a:chOff x="0" y="0"/>
          <a:chExt cx="0" cy="0"/>
        </a:xfrm>
      </p:grpSpPr>
      <p:sp>
        <p:nvSpPr>
          <p:cNvPr id="523" name="Google Shape;523;p1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126"/>
          <p:cNvSpPr txBox="1"/>
          <p:nvPr>
            <p:ph idx="1" type="body"/>
          </p:nvPr>
        </p:nvSpPr>
        <p:spPr>
          <a:xfrm>
            <a:off x="838201" y="1825625"/>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126"/>
          <p:cNvSpPr txBox="1"/>
          <p:nvPr>
            <p:ph idx="2" type="body"/>
          </p:nvPr>
        </p:nvSpPr>
        <p:spPr>
          <a:xfrm>
            <a:off x="3098180" y="1825625"/>
            <a:ext cx="8255619"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6" name="Google Shape;526;p126"/>
          <p:cNvSpPr txBox="1"/>
          <p:nvPr>
            <p:ph idx="3" type="body"/>
          </p:nvPr>
        </p:nvSpPr>
        <p:spPr>
          <a:xfrm>
            <a:off x="838201" y="4078171"/>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7" name="Google Shape;527;p126"/>
          <p:cNvSpPr txBox="1"/>
          <p:nvPr>
            <p:ph idx="4" type="body"/>
          </p:nvPr>
        </p:nvSpPr>
        <p:spPr>
          <a:xfrm>
            <a:off x="3098180" y="4078171"/>
            <a:ext cx="8255619"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28" name="Google Shape;528;p126"/>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erson Intro">
  <p:cSld name="Four Person Intro">
    <p:spTree>
      <p:nvGrpSpPr>
        <p:cNvPr id="529" name="Shape 529"/>
        <p:cNvGrpSpPr/>
        <p:nvPr/>
      </p:nvGrpSpPr>
      <p:grpSpPr>
        <a:xfrm>
          <a:off x="0" y="0"/>
          <a:ext cx="0" cy="0"/>
          <a:chOff x="0" y="0"/>
          <a:chExt cx="0" cy="0"/>
        </a:xfrm>
      </p:grpSpPr>
      <p:sp>
        <p:nvSpPr>
          <p:cNvPr id="530" name="Google Shape;53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1" name="Google Shape;531;p127"/>
          <p:cNvSpPr txBox="1"/>
          <p:nvPr>
            <p:ph idx="1" type="body"/>
          </p:nvPr>
        </p:nvSpPr>
        <p:spPr>
          <a:xfrm>
            <a:off x="1150435" y="1774322"/>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27"/>
          <p:cNvSpPr txBox="1"/>
          <p:nvPr>
            <p:ph idx="2" type="body"/>
          </p:nvPr>
        </p:nvSpPr>
        <p:spPr>
          <a:xfrm>
            <a:off x="1150434"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127"/>
          <p:cNvSpPr txBox="1"/>
          <p:nvPr>
            <p:ph idx="3" type="body"/>
          </p:nvPr>
        </p:nvSpPr>
        <p:spPr>
          <a:xfrm>
            <a:off x="3759820" y="1774322"/>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127"/>
          <p:cNvSpPr txBox="1"/>
          <p:nvPr>
            <p:ph idx="4" type="body"/>
          </p:nvPr>
        </p:nvSpPr>
        <p:spPr>
          <a:xfrm>
            <a:off x="3759819"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127"/>
          <p:cNvSpPr txBox="1"/>
          <p:nvPr>
            <p:ph idx="5" type="body"/>
          </p:nvPr>
        </p:nvSpPr>
        <p:spPr>
          <a:xfrm>
            <a:off x="6362204" y="1774322"/>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27"/>
          <p:cNvSpPr txBox="1"/>
          <p:nvPr>
            <p:ph idx="6" type="body"/>
          </p:nvPr>
        </p:nvSpPr>
        <p:spPr>
          <a:xfrm>
            <a:off x="6362203"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7" name="Google Shape;537;p127"/>
          <p:cNvSpPr txBox="1"/>
          <p:nvPr>
            <p:ph idx="7" type="body"/>
          </p:nvPr>
        </p:nvSpPr>
        <p:spPr>
          <a:xfrm>
            <a:off x="9060799" y="1774322"/>
            <a:ext cx="1974716"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8" name="Google Shape;538;p127"/>
          <p:cNvSpPr txBox="1"/>
          <p:nvPr>
            <p:ph idx="8" type="body"/>
          </p:nvPr>
        </p:nvSpPr>
        <p:spPr>
          <a:xfrm>
            <a:off x="9060798" y="4049171"/>
            <a:ext cx="1974717" cy="19713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39" name="Google Shape;539;p127"/>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1">
  <p:cSld name="Collage 1">
    <p:spTree>
      <p:nvGrpSpPr>
        <p:cNvPr id="540" name="Shape 540"/>
        <p:cNvGrpSpPr/>
        <p:nvPr/>
      </p:nvGrpSpPr>
      <p:grpSpPr>
        <a:xfrm>
          <a:off x="0" y="0"/>
          <a:ext cx="0" cy="0"/>
          <a:chOff x="0" y="0"/>
          <a:chExt cx="0" cy="0"/>
        </a:xfrm>
      </p:grpSpPr>
      <p:sp>
        <p:nvSpPr>
          <p:cNvPr id="541" name="Google Shape;541;p128"/>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2" name="Google Shape;542;p128"/>
          <p:cNvSpPr txBox="1"/>
          <p:nvPr>
            <p:ph idx="1" type="body"/>
          </p:nvPr>
        </p:nvSpPr>
        <p:spPr>
          <a:xfrm>
            <a:off x="805180" y="1316737"/>
            <a:ext cx="8065008"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p128"/>
          <p:cNvSpPr txBox="1"/>
          <p:nvPr>
            <p:ph idx="2" type="body"/>
          </p:nvPr>
        </p:nvSpPr>
        <p:spPr>
          <a:xfrm>
            <a:off x="8869680" y="3848218"/>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4" name="Google Shape;544;p128"/>
          <p:cNvSpPr txBox="1"/>
          <p:nvPr>
            <p:ph idx="3" type="body"/>
          </p:nvPr>
        </p:nvSpPr>
        <p:spPr>
          <a:xfrm>
            <a:off x="8869680" y="1316737"/>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5" name="Google Shape;545;p128"/>
          <p:cNvSpPr txBox="1"/>
          <p:nvPr>
            <p:ph idx="4" type="body"/>
          </p:nvPr>
        </p:nvSpPr>
        <p:spPr>
          <a:xfrm>
            <a:off x="804672" y="3841660"/>
            <a:ext cx="4032504"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6" name="Google Shape;546;p128"/>
          <p:cNvSpPr txBox="1"/>
          <p:nvPr>
            <p:ph idx="5" type="body"/>
          </p:nvPr>
        </p:nvSpPr>
        <p:spPr>
          <a:xfrm>
            <a:off x="4837176" y="3841660"/>
            <a:ext cx="4032504"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47" name="Google Shape;547;p128"/>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2">
  <p:cSld name="Collage 2">
    <p:spTree>
      <p:nvGrpSpPr>
        <p:cNvPr id="548" name="Shape 548"/>
        <p:cNvGrpSpPr/>
        <p:nvPr/>
      </p:nvGrpSpPr>
      <p:grpSpPr>
        <a:xfrm>
          <a:off x="0" y="0"/>
          <a:ext cx="0" cy="0"/>
          <a:chOff x="0" y="0"/>
          <a:chExt cx="0" cy="0"/>
        </a:xfrm>
      </p:grpSpPr>
      <p:sp>
        <p:nvSpPr>
          <p:cNvPr id="549" name="Google Shape;549;p129"/>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0" name="Google Shape;550;p129"/>
          <p:cNvSpPr txBox="1"/>
          <p:nvPr>
            <p:ph idx="1" type="body"/>
          </p:nvPr>
        </p:nvSpPr>
        <p:spPr>
          <a:xfrm>
            <a:off x="805179" y="1316737"/>
            <a:ext cx="8065008"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1" name="Google Shape;551;p129"/>
          <p:cNvSpPr txBox="1"/>
          <p:nvPr>
            <p:ph idx="2" type="body"/>
          </p:nvPr>
        </p:nvSpPr>
        <p:spPr>
          <a:xfrm>
            <a:off x="805179" y="3848218"/>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2" name="Google Shape;552;p129"/>
          <p:cNvSpPr txBox="1"/>
          <p:nvPr>
            <p:ph idx="3" type="body"/>
          </p:nvPr>
        </p:nvSpPr>
        <p:spPr>
          <a:xfrm>
            <a:off x="8869680" y="1316737"/>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3" name="Google Shape;553;p129"/>
          <p:cNvSpPr txBox="1"/>
          <p:nvPr>
            <p:ph idx="4" type="body"/>
          </p:nvPr>
        </p:nvSpPr>
        <p:spPr>
          <a:xfrm>
            <a:off x="3321811" y="3831337"/>
            <a:ext cx="8065008"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54" name="Google Shape;554;p129"/>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3">
  <p:cSld name="Collage 3">
    <p:spTree>
      <p:nvGrpSpPr>
        <p:cNvPr id="555" name="Shape 555"/>
        <p:cNvGrpSpPr/>
        <p:nvPr/>
      </p:nvGrpSpPr>
      <p:grpSpPr>
        <a:xfrm>
          <a:off x="0" y="0"/>
          <a:ext cx="0" cy="0"/>
          <a:chOff x="0" y="0"/>
          <a:chExt cx="0" cy="0"/>
        </a:xfrm>
      </p:grpSpPr>
      <p:sp>
        <p:nvSpPr>
          <p:cNvPr id="556" name="Google Shape;556;p130"/>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7" name="Google Shape;557;p130"/>
          <p:cNvSpPr txBox="1"/>
          <p:nvPr>
            <p:ph idx="1" type="body"/>
          </p:nvPr>
        </p:nvSpPr>
        <p:spPr>
          <a:xfrm>
            <a:off x="805180" y="1316736"/>
            <a:ext cx="8065008" cy="50460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8" name="Google Shape;558;p130"/>
          <p:cNvSpPr txBox="1"/>
          <p:nvPr>
            <p:ph idx="2" type="body"/>
          </p:nvPr>
        </p:nvSpPr>
        <p:spPr>
          <a:xfrm>
            <a:off x="8872222" y="3848218"/>
            <a:ext cx="2514597" cy="25120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9" name="Google Shape;559;p130"/>
          <p:cNvSpPr txBox="1"/>
          <p:nvPr>
            <p:ph idx="3" type="body"/>
          </p:nvPr>
        </p:nvSpPr>
        <p:spPr>
          <a:xfrm>
            <a:off x="8869680" y="1316737"/>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60" name="Google Shape;560;p130"/>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ge 4">
  <p:cSld name="Collage 4">
    <p:spTree>
      <p:nvGrpSpPr>
        <p:cNvPr id="561" name="Shape 561"/>
        <p:cNvGrpSpPr/>
        <p:nvPr/>
      </p:nvGrpSpPr>
      <p:grpSpPr>
        <a:xfrm>
          <a:off x="0" y="0"/>
          <a:ext cx="0" cy="0"/>
          <a:chOff x="0" y="0"/>
          <a:chExt cx="0" cy="0"/>
        </a:xfrm>
      </p:grpSpPr>
      <p:sp>
        <p:nvSpPr>
          <p:cNvPr id="562" name="Google Shape;562;p131"/>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3" name="Google Shape;563;p131"/>
          <p:cNvSpPr txBox="1"/>
          <p:nvPr>
            <p:ph idx="1" type="body"/>
          </p:nvPr>
        </p:nvSpPr>
        <p:spPr>
          <a:xfrm>
            <a:off x="805180" y="1316736"/>
            <a:ext cx="8065008" cy="50460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4" name="Google Shape;564;p131"/>
          <p:cNvSpPr txBox="1"/>
          <p:nvPr>
            <p:ph idx="2" type="body"/>
          </p:nvPr>
        </p:nvSpPr>
        <p:spPr>
          <a:xfrm>
            <a:off x="8872222" y="3848218"/>
            <a:ext cx="2514597" cy="25120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5" name="Google Shape;565;p131"/>
          <p:cNvSpPr txBox="1"/>
          <p:nvPr>
            <p:ph idx="3" type="body"/>
          </p:nvPr>
        </p:nvSpPr>
        <p:spPr>
          <a:xfrm>
            <a:off x="8869680" y="1316737"/>
            <a:ext cx="2517139" cy="251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66" name="Google Shape;566;p131"/>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s with Title">
  <p:cSld name="Two Photos with Title">
    <p:spTree>
      <p:nvGrpSpPr>
        <p:cNvPr id="567" name="Shape 567"/>
        <p:cNvGrpSpPr/>
        <p:nvPr/>
      </p:nvGrpSpPr>
      <p:grpSpPr>
        <a:xfrm>
          <a:off x="0" y="0"/>
          <a:ext cx="0" cy="0"/>
          <a:chOff x="0" y="0"/>
          <a:chExt cx="0" cy="0"/>
        </a:xfrm>
      </p:grpSpPr>
      <p:sp>
        <p:nvSpPr>
          <p:cNvPr id="568" name="Google Shape;568;p132"/>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9" name="Google Shape;569;p132"/>
          <p:cNvSpPr txBox="1"/>
          <p:nvPr>
            <p:ph idx="1" type="body"/>
          </p:nvPr>
        </p:nvSpPr>
        <p:spPr>
          <a:xfrm>
            <a:off x="805180" y="1316736"/>
            <a:ext cx="5290820" cy="50460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0" name="Google Shape;570;p132"/>
          <p:cNvSpPr txBox="1"/>
          <p:nvPr>
            <p:ph idx="2" type="body"/>
          </p:nvPr>
        </p:nvSpPr>
        <p:spPr>
          <a:xfrm>
            <a:off x="6119302" y="1316736"/>
            <a:ext cx="5290820" cy="50460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Virginia Cooperative Extension Logo" id="571" name="Google Shape;571;p132"/>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hoto Split Background">
  <p:cSld name="Two Photo Split Background">
    <p:spTree>
      <p:nvGrpSpPr>
        <p:cNvPr id="572" name="Shape 572"/>
        <p:cNvGrpSpPr/>
        <p:nvPr/>
      </p:nvGrpSpPr>
      <p:grpSpPr>
        <a:xfrm>
          <a:off x="0" y="0"/>
          <a:ext cx="0" cy="0"/>
          <a:chOff x="0" y="0"/>
          <a:chExt cx="0" cy="0"/>
        </a:xfrm>
      </p:grpSpPr>
      <p:sp>
        <p:nvSpPr>
          <p:cNvPr id="573" name="Google Shape;573;p133"/>
          <p:cNvSpPr/>
          <p:nvPr/>
        </p:nvSpPr>
        <p:spPr>
          <a:xfrm>
            <a:off x="0" y="0"/>
            <a:ext cx="6096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133"/>
          <p:cNvSpPr txBox="1"/>
          <p:nvPr>
            <p:ph idx="1" type="body"/>
          </p:nvPr>
        </p:nvSpPr>
        <p:spPr>
          <a:xfrm>
            <a:off x="6679963" y="731802"/>
            <a:ext cx="4657459" cy="53943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5" name="Google Shape;575;p133"/>
          <p:cNvSpPr txBox="1"/>
          <p:nvPr>
            <p:ph idx="2" type="body"/>
          </p:nvPr>
        </p:nvSpPr>
        <p:spPr>
          <a:xfrm>
            <a:off x="854578" y="731802"/>
            <a:ext cx="4657459" cy="53943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type="obj">
  <p:cSld name="OBJECT">
    <p:spTree>
      <p:nvGrpSpPr>
        <p:cNvPr id="48" name="Shape 48"/>
        <p:cNvGrpSpPr/>
        <p:nvPr/>
      </p:nvGrpSpPr>
      <p:grpSpPr>
        <a:xfrm>
          <a:off x="0" y="0"/>
          <a:ext cx="0" cy="0"/>
          <a:chOff x="0" y="0"/>
          <a:chExt cx="0" cy="0"/>
        </a:xfrm>
      </p:grpSpPr>
      <p:sp>
        <p:nvSpPr>
          <p:cNvPr id="49" name="Google Shape;49;p65"/>
          <p:cNvSpPr/>
          <p:nvPr/>
        </p:nvSpPr>
        <p:spPr>
          <a:xfrm>
            <a:off x="1744966" y="5604899"/>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 name="Google Shape;50;p65"/>
          <p:cNvPicPr preferRelativeResize="0"/>
          <p:nvPr/>
        </p:nvPicPr>
        <p:blipFill rotWithShape="1">
          <a:blip r:embed="rId2">
            <a:alphaModFix/>
          </a:blip>
          <a:srcRect b="0" l="0" r="0" t="0"/>
          <a:stretch/>
        </p:blipFill>
        <p:spPr>
          <a:xfrm rot="-5400000">
            <a:off x="1173480" y="5605886"/>
            <a:ext cx="571486" cy="571486"/>
          </a:xfrm>
          <a:prstGeom prst="rect">
            <a:avLst/>
          </a:prstGeom>
          <a:noFill/>
          <a:ln>
            <a:noFill/>
          </a:ln>
        </p:spPr>
      </p:pic>
      <p:sp>
        <p:nvSpPr>
          <p:cNvPr id="51" name="Google Shape;51;p65"/>
          <p:cNvSpPr/>
          <p:nvPr/>
        </p:nvSpPr>
        <p:spPr>
          <a:xfrm>
            <a:off x="1744966" y="4847776"/>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 name="Google Shape;52;p65"/>
          <p:cNvPicPr preferRelativeResize="0"/>
          <p:nvPr/>
        </p:nvPicPr>
        <p:blipFill rotWithShape="1">
          <a:blip r:embed="rId2">
            <a:alphaModFix/>
          </a:blip>
          <a:srcRect b="0" l="0" r="0" t="0"/>
          <a:stretch/>
        </p:blipFill>
        <p:spPr>
          <a:xfrm rot="-5400000">
            <a:off x="1173480" y="4848763"/>
            <a:ext cx="571486" cy="571486"/>
          </a:xfrm>
          <a:prstGeom prst="rect">
            <a:avLst/>
          </a:prstGeom>
          <a:noFill/>
          <a:ln>
            <a:noFill/>
          </a:ln>
        </p:spPr>
      </p:pic>
      <p:sp>
        <p:nvSpPr>
          <p:cNvPr id="53" name="Google Shape;53;p65"/>
          <p:cNvSpPr/>
          <p:nvPr/>
        </p:nvSpPr>
        <p:spPr>
          <a:xfrm>
            <a:off x="1744966" y="4089076"/>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 name="Google Shape;54;p65"/>
          <p:cNvPicPr preferRelativeResize="0"/>
          <p:nvPr/>
        </p:nvPicPr>
        <p:blipFill rotWithShape="1">
          <a:blip r:embed="rId2">
            <a:alphaModFix/>
          </a:blip>
          <a:srcRect b="0" l="0" r="0" t="0"/>
          <a:stretch/>
        </p:blipFill>
        <p:spPr>
          <a:xfrm rot="-5400000">
            <a:off x="1173480" y="4090063"/>
            <a:ext cx="571486" cy="571486"/>
          </a:xfrm>
          <a:prstGeom prst="rect">
            <a:avLst/>
          </a:prstGeom>
          <a:noFill/>
          <a:ln>
            <a:noFill/>
          </a:ln>
        </p:spPr>
      </p:pic>
      <p:sp>
        <p:nvSpPr>
          <p:cNvPr id="55" name="Google Shape;55;p65"/>
          <p:cNvSpPr/>
          <p:nvPr/>
        </p:nvSpPr>
        <p:spPr>
          <a:xfrm>
            <a:off x="1744966" y="3335663"/>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 name="Google Shape;56;p65"/>
          <p:cNvPicPr preferRelativeResize="0"/>
          <p:nvPr/>
        </p:nvPicPr>
        <p:blipFill rotWithShape="1">
          <a:blip r:embed="rId2">
            <a:alphaModFix/>
          </a:blip>
          <a:srcRect b="0" l="0" r="0" t="0"/>
          <a:stretch/>
        </p:blipFill>
        <p:spPr>
          <a:xfrm rot="-5400000">
            <a:off x="1173480" y="3336650"/>
            <a:ext cx="571486" cy="571486"/>
          </a:xfrm>
          <a:prstGeom prst="rect">
            <a:avLst/>
          </a:prstGeom>
          <a:noFill/>
          <a:ln>
            <a:noFill/>
          </a:ln>
        </p:spPr>
      </p:pic>
      <p:sp>
        <p:nvSpPr>
          <p:cNvPr id="57" name="Google Shape;57;p65"/>
          <p:cNvSpPr/>
          <p:nvPr/>
        </p:nvSpPr>
        <p:spPr>
          <a:xfrm>
            <a:off x="1744966" y="2583166"/>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8" name="Google Shape;58;p65"/>
          <p:cNvPicPr preferRelativeResize="0"/>
          <p:nvPr/>
        </p:nvPicPr>
        <p:blipFill rotWithShape="1">
          <a:blip r:embed="rId2">
            <a:alphaModFix/>
          </a:blip>
          <a:srcRect b="0" l="0" r="0" t="0"/>
          <a:stretch/>
        </p:blipFill>
        <p:spPr>
          <a:xfrm rot="-5400000">
            <a:off x="1173480" y="2584153"/>
            <a:ext cx="571486" cy="571486"/>
          </a:xfrm>
          <a:prstGeom prst="rect">
            <a:avLst/>
          </a:prstGeom>
          <a:noFill/>
          <a:ln>
            <a:noFill/>
          </a:ln>
        </p:spPr>
      </p:pic>
      <p:sp>
        <p:nvSpPr>
          <p:cNvPr id="59" name="Google Shape;59;p65"/>
          <p:cNvSpPr/>
          <p:nvPr/>
        </p:nvSpPr>
        <p:spPr>
          <a:xfrm>
            <a:off x="1744966" y="1824635"/>
            <a:ext cx="9613914"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0" name="Google Shape;60;p65"/>
          <p:cNvPicPr preferRelativeResize="0"/>
          <p:nvPr/>
        </p:nvPicPr>
        <p:blipFill rotWithShape="1">
          <a:blip r:embed="rId2">
            <a:alphaModFix/>
          </a:blip>
          <a:srcRect b="0" l="0" r="0" t="0"/>
          <a:stretch/>
        </p:blipFill>
        <p:spPr>
          <a:xfrm rot="-5400000">
            <a:off x="1173480" y="1825625"/>
            <a:ext cx="571486" cy="571486"/>
          </a:xfrm>
          <a:prstGeom prst="rect">
            <a:avLst/>
          </a:prstGeom>
          <a:noFill/>
          <a:ln>
            <a:noFill/>
          </a:ln>
        </p:spPr>
      </p:pic>
      <p:sp>
        <p:nvSpPr>
          <p:cNvPr id="61" name="Google Shape;61;p65"/>
          <p:cNvSpPr txBox="1"/>
          <p:nvPr>
            <p:ph idx="1" type="body"/>
          </p:nvPr>
        </p:nvSpPr>
        <p:spPr>
          <a:xfrm>
            <a:off x="1859280" y="5591309"/>
            <a:ext cx="927680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2" name="Google Shape;62;p65"/>
          <p:cNvSpPr txBox="1"/>
          <p:nvPr>
            <p:ph idx="2" type="body"/>
          </p:nvPr>
        </p:nvSpPr>
        <p:spPr>
          <a:xfrm>
            <a:off x="838200" y="5604490"/>
            <a:ext cx="822325"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3" name="Google Shape;63;p65"/>
          <p:cNvSpPr txBox="1"/>
          <p:nvPr>
            <p:ph idx="3" type="body"/>
          </p:nvPr>
        </p:nvSpPr>
        <p:spPr>
          <a:xfrm>
            <a:off x="1859280" y="4859789"/>
            <a:ext cx="927680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4" name="Google Shape;64;p65"/>
          <p:cNvSpPr txBox="1"/>
          <p:nvPr>
            <p:ph idx="4" type="body"/>
          </p:nvPr>
        </p:nvSpPr>
        <p:spPr>
          <a:xfrm>
            <a:off x="838200" y="4842490"/>
            <a:ext cx="822325"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5" name="Google Shape;65;p65"/>
          <p:cNvSpPr txBox="1"/>
          <p:nvPr>
            <p:ph idx="5" type="body"/>
          </p:nvPr>
        </p:nvSpPr>
        <p:spPr>
          <a:xfrm>
            <a:off x="1859280" y="4103823"/>
            <a:ext cx="927680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6" name="Google Shape;66;p65"/>
          <p:cNvSpPr txBox="1"/>
          <p:nvPr>
            <p:ph idx="6" type="body"/>
          </p:nvPr>
        </p:nvSpPr>
        <p:spPr>
          <a:xfrm>
            <a:off x="838200" y="4090650"/>
            <a:ext cx="631741"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 name="Google Shape;67;p65"/>
          <p:cNvSpPr txBox="1"/>
          <p:nvPr>
            <p:ph idx="7" type="body"/>
          </p:nvPr>
        </p:nvSpPr>
        <p:spPr>
          <a:xfrm>
            <a:off x="1859280" y="3347857"/>
            <a:ext cx="927680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8" name="Google Shape;68;p65"/>
          <p:cNvSpPr txBox="1"/>
          <p:nvPr>
            <p:ph idx="8" type="body"/>
          </p:nvPr>
        </p:nvSpPr>
        <p:spPr>
          <a:xfrm>
            <a:off x="838200" y="3328650"/>
            <a:ext cx="787373"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9" name="Google Shape;69;p65"/>
          <p:cNvSpPr txBox="1"/>
          <p:nvPr>
            <p:ph idx="9" type="body"/>
          </p:nvPr>
        </p:nvSpPr>
        <p:spPr>
          <a:xfrm>
            <a:off x="1859280" y="2591891"/>
            <a:ext cx="927680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0" name="Google Shape;70;p65"/>
          <p:cNvSpPr txBox="1"/>
          <p:nvPr>
            <p:ph idx="13" type="body"/>
          </p:nvPr>
        </p:nvSpPr>
        <p:spPr>
          <a:xfrm>
            <a:off x="843280" y="2577465"/>
            <a:ext cx="782293"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65"/>
          <p:cNvSpPr txBox="1"/>
          <p:nvPr>
            <p:ph idx="14" type="body"/>
          </p:nvPr>
        </p:nvSpPr>
        <p:spPr>
          <a:xfrm>
            <a:off x="1859280" y="1835925"/>
            <a:ext cx="9271842"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 name="Google Shape;72;p65"/>
          <p:cNvSpPr txBox="1"/>
          <p:nvPr>
            <p:ph idx="15" type="body"/>
          </p:nvPr>
        </p:nvSpPr>
        <p:spPr>
          <a:xfrm>
            <a:off x="843280" y="1825625"/>
            <a:ext cx="782293"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 name="Google Shape;73;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Epilogue Black"/>
              <a:buNone/>
              <a:defRPr b="1" i="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74" name="Google Shape;74;p65"/>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or Video">
  <p:cSld name="Large Photo or Video">
    <p:spTree>
      <p:nvGrpSpPr>
        <p:cNvPr id="576" name="Shape 576"/>
        <p:cNvGrpSpPr/>
        <p:nvPr/>
      </p:nvGrpSpPr>
      <p:grpSpPr>
        <a:xfrm>
          <a:off x="0" y="0"/>
          <a:ext cx="0" cy="0"/>
          <a:chOff x="0" y="0"/>
          <a:chExt cx="0" cy="0"/>
        </a:xfrm>
      </p:grpSpPr>
      <p:sp>
        <p:nvSpPr>
          <p:cNvPr id="577" name="Google Shape;577;p134"/>
          <p:cNvSpPr txBox="1"/>
          <p:nvPr>
            <p:ph idx="1" type="body"/>
          </p:nvPr>
        </p:nvSpPr>
        <p:spPr>
          <a:xfrm>
            <a:off x="821108" y="461873"/>
            <a:ext cx="10549783" cy="59342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with Swoosh">
  <p:cSld name="Graph with Swoosh">
    <p:spTree>
      <p:nvGrpSpPr>
        <p:cNvPr id="578" name="Shape 578"/>
        <p:cNvGrpSpPr/>
        <p:nvPr/>
      </p:nvGrpSpPr>
      <p:grpSpPr>
        <a:xfrm>
          <a:off x="0" y="0"/>
          <a:ext cx="0" cy="0"/>
          <a:chOff x="0" y="0"/>
          <a:chExt cx="0" cy="0"/>
        </a:xfrm>
      </p:grpSpPr>
      <p:pic>
        <p:nvPicPr>
          <p:cNvPr id="579" name="Google Shape;579;p135"/>
          <p:cNvPicPr preferRelativeResize="0"/>
          <p:nvPr/>
        </p:nvPicPr>
        <p:blipFill rotWithShape="1">
          <a:blip r:embed="rId2">
            <a:alphaModFix/>
          </a:blip>
          <a:srcRect b="0" l="0" r="0" t="0"/>
          <a:stretch/>
        </p:blipFill>
        <p:spPr>
          <a:xfrm flipH="1">
            <a:off x="7647940" y="2313940"/>
            <a:ext cx="4544059" cy="4544059"/>
          </a:xfrm>
          <a:prstGeom prst="rect">
            <a:avLst/>
          </a:prstGeom>
          <a:noFill/>
          <a:ln>
            <a:noFill/>
          </a:ln>
        </p:spPr>
      </p:pic>
      <p:sp>
        <p:nvSpPr>
          <p:cNvPr id="580" name="Google Shape;580;p135"/>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1" name="Google Shape;581;p135"/>
          <p:cNvSpPr/>
          <p:nvPr>
            <p:ph idx="2" type="chart"/>
          </p:nvPr>
        </p:nvSpPr>
        <p:spPr>
          <a:xfrm>
            <a:off x="838200" y="1987550"/>
            <a:ext cx="6569765" cy="453231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Virginia Cooperative Extension Logo" id="582" name="Google Shape;582;p135"/>
          <p:cNvPicPr preferRelativeResize="0"/>
          <p:nvPr/>
        </p:nvPicPr>
        <p:blipFill rotWithShape="1">
          <a:blip r:embed="rId3">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Graph">
  <p:cSld name="Single Graph">
    <p:spTree>
      <p:nvGrpSpPr>
        <p:cNvPr id="583" name="Shape 583"/>
        <p:cNvGrpSpPr/>
        <p:nvPr/>
      </p:nvGrpSpPr>
      <p:grpSpPr>
        <a:xfrm>
          <a:off x="0" y="0"/>
          <a:ext cx="0" cy="0"/>
          <a:chOff x="0" y="0"/>
          <a:chExt cx="0" cy="0"/>
        </a:xfrm>
      </p:grpSpPr>
      <p:sp>
        <p:nvSpPr>
          <p:cNvPr id="584" name="Google Shape;584;p136"/>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136"/>
          <p:cNvSpPr/>
          <p:nvPr>
            <p:ph idx="2" type="chart"/>
          </p:nvPr>
        </p:nvSpPr>
        <p:spPr>
          <a:xfrm>
            <a:off x="838200" y="1960563"/>
            <a:ext cx="8724900"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Virginia Cooperative Extension Logo" id="586" name="Google Shape;586;p136"/>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wo Content">
  <p:cSld name="22_Two Content">
    <p:spTree>
      <p:nvGrpSpPr>
        <p:cNvPr id="587" name="Shape 587"/>
        <p:cNvGrpSpPr/>
        <p:nvPr/>
      </p:nvGrpSpPr>
      <p:grpSpPr>
        <a:xfrm>
          <a:off x="0" y="0"/>
          <a:ext cx="0" cy="0"/>
          <a:chOff x="0" y="0"/>
          <a:chExt cx="0" cy="0"/>
        </a:xfrm>
      </p:grpSpPr>
      <p:sp>
        <p:nvSpPr>
          <p:cNvPr id="588" name="Google Shape;588;p137"/>
          <p:cNvSpPr txBox="1"/>
          <p:nvPr>
            <p:ph type="title"/>
          </p:nvPr>
        </p:nvSpPr>
        <p:spPr>
          <a:xfrm>
            <a:off x="838201" y="365125"/>
            <a:ext cx="5257799"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137"/>
          <p:cNvSpPr/>
          <p:nvPr>
            <p:ph idx="2" type="chart"/>
          </p:nvPr>
        </p:nvSpPr>
        <p:spPr>
          <a:xfrm>
            <a:off x="838200" y="1960563"/>
            <a:ext cx="5257800"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0" name="Google Shape;590;p137"/>
          <p:cNvSpPr/>
          <p:nvPr>
            <p:ph idx="3" type="pic"/>
          </p:nvPr>
        </p:nvSpPr>
        <p:spPr>
          <a:xfrm>
            <a:off x="6096000" y="0"/>
            <a:ext cx="6096000" cy="68580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Graphs">
  <p:cSld name="Two Graphs">
    <p:spTree>
      <p:nvGrpSpPr>
        <p:cNvPr id="591" name="Shape 591"/>
        <p:cNvGrpSpPr/>
        <p:nvPr/>
      </p:nvGrpSpPr>
      <p:grpSpPr>
        <a:xfrm>
          <a:off x="0" y="0"/>
          <a:ext cx="0" cy="0"/>
          <a:chOff x="0" y="0"/>
          <a:chExt cx="0" cy="0"/>
        </a:xfrm>
      </p:grpSpPr>
      <p:sp>
        <p:nvSpPr>
          <p:cNvPr id="592" name="Google Shape;592;p138"/>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3" name="Google Shape;593;p138"/>
          <p:cNvSpPr/>
          <p:nvPr>
            <p:ph idx="2" type="chart"/>
          </p:nvPr>
        </p:nvSpPr>
        <p:spPr>
          <a:xfrm>
            <a:off x="838200" y="1960563"/>
            <a:ext cx="4383157"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138"/>
          <p:cNvSpPr/>
          <p:nvPr>
            <p:ph idx="3" type="chart"/>
          </p:nvPr>
        </p:nvSpPr>
        <p:spPr>
          <a:xfrm>
            <a:off x="5489713" y="1960563"/>
            <a:ext cx="4383157" cy="43338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Virginia Cooperative Extension Logo" id="595" name="Google Shape;595;p138"/>
          <p:cNvPicPr preferRelativeResize="0"/>
          <p:nvPr/>
        </p:nvPicPr>
        <p:blipFill rotWithShape="1">
          <a:blip r:embed="rId2">
            <a:alphaModFix/>
          </a:blip>
          <a:srcRect b="0" l="0" r="0" t="0"/>
          <a:stretch/>
        </p:blipFill>
        <p:spPr>
          <a:xfrm>
            <a:off x="9562368" y="0"/>
            <a:ext cx="2629632" cy="1490125"/>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6" name="Shape 596"/>
        <p:cNvGrpSpPr/>
        <p:nvPr/>
      </p:nvGrpSpPr>
      <p:grpSpPr>
        <a:xfrm>
          <a:off x="0" y="0"/>
          <a:ext cx="0" cy="0"/>
          <a:chOff x="0" y="0"/>
          <a:chExt cx="0" cy="0"/>
        </a:xfrm>
      </p:grpSpPr>
      <p:sp>
        <p:nvSpPr>
          <p:cNvPr id="597" name="Google Shape;597;p1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Epilogue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8" name="Google Shape;598;p1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B8E"/>
              </a:buClr>
              <a:buSzPts val="2400"/>
              <a:buNone/>
              <a:defRPr sz="2400">
                <a:solidFill>
                  <a:srgbClr val="888B8E"/>
                </a:solidFill>
              </a:defRPr>
            </a:lvl1pPr>
            <a:lvl2pPr indent="-228600" lvl="1" marL="914400" algn="l">
              <a:lnSpc>
                <a:spcPct val="90000"/>
              </a:lnSpc>
              <a:spcBef>
                <a:spcPts val="500"/>
              </a:spcBef>
              <a:spcAft>
                <a:spcPts val="0"/>
              </a:spcAft>
              <a:buClr>
                <a:srgbClr val="888B8E"/>
              </a:buClr>
              <a:buSzPts val="2000"/>
              <a:buNone/>
              <a:defRPr sz="2000">
                <a:solidFill>
                  <a:srgbClr val="888B8E"/>
                </a:solidFill>
              </a:defRPr>
            </a:lvl2pPr>
            <a:lvl3pPr indent="-228600" lvl="2" marL="1371600" algn="l">
              <a:lnSpc>
                <a:spcPct val="90000"/>
              </a:lnSpc>
              <a:spcBef>
                <a:spcPts val="500"/>
              </a:spcBef>
              <a:spcAft>
                <a:spcPts val="0"/>
              </a:spcAft>
              <a:buClr>
                <a:srgbClr val="888B8E"/>
              </a:buClr>
              <a:buSzPts val="1800"/>
              <a:buNone/>
              <a:defRPr sz="1800">
                <a:solidFill>
                  <a:srgbClr val="888B8E"/>
                </a:solidFill>
              </a:defRPr>
            </a:lvl3pPr>
            <a:lvl4pPr indent="-228600" lvl="3" marL="1828800" algn="l">
              <a:lnSpc>
                <a:spcPct val="90000"/>
              </a:lnSpc>
              <a:spcBef>
                <a:spcPts val="500"/>
              </a:spcBef>
              <a:spcAft>
                <a:spcPts val="0"/>
              </a:spcAft>
              <a:buClr>
                <a:srgbClr val="888B8E"/>
              </a:buClr>
              <a:buSzPts val="1600"/>
              <a:buNone/>
              <a:defRPr sz="1600">
                <a:solidFill>
                  <a:srgbClr val="888B8E"/>
                </a:solidFill>
              </a:defRPr>
            </a:lvl4pPr>
            <a:lvl5pPr indent="-228600" lvl="4" marL="2286000" algn="l">
              <a:lnSpc>
                <a:spcPct val="90000"/>
              </a:lnSpc>
              <a:spcBef>
                <a:spcPts val="500"/>
              </a:spcBef>
              <a:spcAft>
                <a:spcPts val="0"/>
              </a:spcAft>
              <a:buClr>
                <a:srgbClr val="888B8E"/>
              </a:buClr>
              <a:buSzPts val="1600"/>
              <a:buNone/>
              <a:defRPr sz="1600">
                <a:solidFill>
                  <a:srgbClr val="888B8E"/>
                </a:solidFill>
              </a:defRPr>
            </a:lvl5pPr>
            <a:lvl6pPr indent="-228600" lvl="5" marL="2743200" algn="l">
              <a:lnSpc>
                <a:spcPct val="90000"/>
              </a:lnSpc>
              <a:spcBef>
                <a:spcPts val="500"/>
              </a:spcBef>
              <a:spcAft>
                <a:spcPts val="0"/>
              </a:spcAft>
              <a:buClr>
                <a:srgbClr val="888B8E"/>
              </a:buClr>
              <a:buSzPts val="1600"/>
              <a:buNone/>
              <a:defRPr sz="1600">
                <a:solidFill>
                  <a:srgbClr val="888B8E"/>
                </a:solidFill>
              </a:defRPr>
            </a:lvl6pPr>
            <a:lvl7pPr indent="-228600" lvl="6" marL="3200400" algn="l">
              <a:lnSpc>
                <a:spcPct val="90000"/>
              </a:lnSpc>
              <a:spcBef>
                <a:spcPts val="500"/>
              </a:spcBef>
              <a:spcAft>
                <a:spcPts val="0"/>
              </a:spcAft>
              <a:buClr>
                <a:srgbClr val="888B8E"/>
              </a:buClr>
              <a:buSzPts val="1600"/>
              <a:buNone/>
              <a:defRPr sz="1600">
                <a:solidFill>
                  <a:srgbClr val="888B8E"/>
                </a:solidFill>
              </a:defRPr>
            </a:lvl7pPr>
            <a:lvl8pPr indent="-228600" lvl="7" marL="3657600" algn="l">
              <a:lnSpc>
                <a:spcPct val="90000"/>
              </a:lnSpc>
              <a:spcBef>
                <a:spcPts val="500"/>
              </a:spcBef>
              <a:spcAft>
                <a:spcPts val="0"/>
              </a:spcAft>
              <a:buClr>
                <a:srgbClr val="888B8E"/>
              </a:buClr>
              <a:buSzPts val="1600"/>
              <a:buNone/>
              <a:defRPr sz="1600">
                <a:solidFill>
                  <a:srgbClr val="888B8E"/>
                </a:solidFill>
              </a:defRPr>
            </a:lvl8pPr>
            <a:lvl9pPr indent="-228600" lvl="8" marL="4114800" algn="l">
              <a:lnSpc>
                <a:spcPct val="90000"/>
              </a:lnSpc>
              <a:spcBef>
                <a:spcPts val="500"/>
              </a:spcBef>
              <a:spcAft>
                <a:spcPts val="0"/>
              </a:spcAft>
              <a:buClr>
                <a:srgbClr val="888B8E"/>
              </a:buClr>
              <a:buSzPts val="1600"/>
              <a:buNone/>
              <a:defRPr sz="1600">
                <a:solidFill>
                  <a:srgbClr val="888B8E"/>
                </a:solidFill>
              </a:defRPr>
            </a:lvl9pPr>
          </a:lstStyle>
          <a:p/>
        </p:txBody>
      </p:sp>
      <p:sp>
        <p:nvSpPr>
          <p:cNvPr id="599" name="Google Shape;599;p1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1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1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02" name="Shape 602"/>
        <p:cNvGrpSpPr/>
        <p:nvPr/>
      </p:nvGrpSpPr>
      <p:grpSpPr>
        <a:xfrm>
          <a:off x="0" y="0"/>
          <a:ext cx="0" cy="0"/>
          <a:chOff x="0" y="0"/>
          <a:chExt cx="0" cy="0"/>
        </a:xfrm>
      </p:grpSpPr>
      <p:sp>
        <p:nvSpPr>
          <p:cNvPr id="603" name="Google Shape;603;p1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4" name="Google Shape;604;p1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5" name="Google Shape;605;p1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6" name="Google Shape;606;p14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14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14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9" name="Shape 609"/>
        <p:cNvGrpSpPr/>
        <p:nvPr/>
      </p:nvGrpSpPr>
      <p:grpSpPr>
        <a:xfrm>
          <a:off x="0" y="0"/>
          <a:ext cx="0" cy="0"/>
          <a:chOff x="0" y="0"/>
          <a:chExt cx="0" cy="0"/>
        </a:xfrm>
      </p:grpSpPr>
      <p:sp>
        <p:nvSpPr>
          <p:cNvPr id="610" name="Google Shape;610;p1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1" name="Google Shape;611;p1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2" name="Google Shape;612;p1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3" name="Google Shape;613;p1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4" name="Google Shape;614;p1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5" name="Google Shape;615;p1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6" name="Google Shape;616;p1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7" name="Google Shape;617;p1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8" name="Shape 618"/>
        <p:cNvGrpSpPr/>
        <p:nvPr/>
      </p:nvGrpSpPr>
      <p:grpSpPr>
        <a:xfrm>
          <a:off x="0" y="0"/>
          <a:ext cx="0" cy="0"/>
          <a:chOff x="0" y="0"/>
          <a:chExt cx="0" cy="0"/>
        </a:xfrm>
      </p:grpSpPr>
      <p:sp>
        <p:nvSpPr>
          <p:cNvPr id="619" name="Google Shape;619;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0" name="Google Shape;620;p1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1" name="Google Shape;621;p1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2" name="Google Shape;622;p1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VCE Logo">
  <p:cSld name="White VCE Logo">
    <p:bg>
      <p:bgPr>
        <a:solidFill>
          <a:schemeClr val="dk2"/>
        </a:solidFill>
      </p:bgPr>
    </p:bg>
    <p:spTree>
      <p:nvGrpSpPr>
        <p:cNvPr id="623" name="Shape 623"/>
        <p:cNvGrpSpPr/>
        <p:nvPr/>
      </p:nvGrpSpPr>
      <p:grpSpPr>
        <a:xfrm>
          <a:off x="0" y="0"/>
          <a:ext cx="0" cy="0"/>
          <a:chOff x="0" y="0"/>
          <a:chExt cx="0" cy="0"/>
        </a:xfrm>
      </p:grpSpPr>
      <p:pic>
        <p:nvPicPr>
          <p:cNvPr descr="Virginia Cooperative Extension Logo" id="624" name="Google Shape;624;p143"/>
          <p:cNvPicPr preferRelativeResize="0"/>
          <p:nvPr/>
        </p:nvPicPr>
        <p:blipFill rotWithShape="1">
          <a:blip r:embed="rId2">
            <a:alphaModFix/>
          </a:blip>
          <a:srcRect b="0" l="0" r="0" t="0"/>
          <a:stretch/>
        </p:blipFill>
        <p:spPr>
          <a:xfrm>
            <a:off x="2746513" y="1530958"/>
            <a:ext cx="6698974" cy="37960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spTree>
      <p:nvGrpSpPr>
        <p:cNvPr id="75" name="Shape 75"/>
        <p:cNvGrpSpPr/>
        <p:nvPr/>
      </p:nvGrpSpPr>
      <p:grpSpPr>
        <a:xfrm>
          <a:off x="0" y="0"/>
          <a:ext cx="0" cy="0"/>
          <a:chOff x="0" y="0"/>
          <a:chExt cx="0" cy="0"/>
        </a:xfrm>
      </p:grpSpPr>
      <p:sp>
        <p:nvSpPr>
          <p:cNvPr id="76" name="Google Shape;76;p66"/>
          <p:cNvSpPr/>
          <p:nvPr/>
        </p:nvSpPr>
        <p:spPr>
          <a:xfrm>
            <a:off x="3460381" y="5270390"/>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7" name="Google Shape;77;p66"/>
          <p:cNvPicPr preferRelativeResize="0"/>
          <p:nvPr/>
        </p:nvPicPr>
        <p:blipFill rotWithShape="1">
          <a:blip r:embed="rId2">
            <a:alphaModFix/>
          </a:blip>
          <a:srcRect b="0" l="0" r="0" t="0"/>
          <a:stretch/>
        </p:blipFill>
        <p:spPr>
          <a:xfrm rot="-5400000">
            <a:off x="2887980" y="5270968"/>
            <a:ext cx="571486" cy="571486"/>
          </a:xfrm>
          <a:prstGeom prst="rect">
            <a:avLst/>
          </a:prstGeom>
          <a:noFill/>
          <a:ln>
            <a:noFill/>
          </a:ln>
        </p:spPr>
      </p:pic>
      <p:sp>
        <p:nvSpPr>
          <p:cNvPr id="78" name="Google Shape;78;p66"/>
          <p:cNvSpPr/>
          <p:nvPr/>
        </p:nvSpPr>
        <p:spPr>
          <a:xfrm>
            <a:off x="3460381" y="4513267"/>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9" name="Google Shape;79;p66"/>
          <p:cNvPicPr preferRelativeResize="0"/>
          <p:nvPr/>
        </p:nvPicPr>
        <p:blipFill rotWithShape="1">
          <a:blip r:embed="rId2">
            <a:alphaModFix/>
          </a:blip>
          <a:srcRect b="0" l="0" r="0" t="0"/>
          <a:stretch/>
        </p:blipFill>
        <p:spPr>
          <a:xfrm rot="-5400000">
            <a:off x="2887980" y="4514254"/>
            <a:ext cx="571486" cy="571486"/>
          </a:xfrm>
          <a:prstGeom prst="rect">
            <a:avLst/>
          </a:prstGeom>
          <a:noFill/>
          <a:ln>
            <a:noFill/>
          </a:ln>
        </p:spPr>
      </p:pic>
      <p:sp>
        <p:nvSpPr>
          <p:cNvPr id="80" name="Google Shape;80;p66"/>
          <p:cNvSpPr/>
          <p:nvPr/>
        </p:nvSpPr>
        <p:spPr>
          <a:xfrm>
            <a:off x="3460381" y="3754567"/>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1" name="Google Shape;81;p66"/>
          <p:cNvPicPr preferRelativeResize="0"/>
          <p:nvPr/>
        </p:nvPicPr>
        <p:blipFill rotWithShape="1">
          <a:blip r:embed="rId2">
            <a:alphaModFix/>
          </a:blip>
          <a:srcRect b="0" l="0" r="0" t="0"/>
          <a:stretch/>
        </p:blipFill>
        <p:spPr>
          <a:xfrm rot="-5400000">
            <a:off x="2887980" y="3755554"/>
            <a:ext cx="571486" cy="571486"/>
          </a:xfrm>
          <a:prstGeom prst="rect">
            <a:avLst/>
          </a:prstGeom>
          <a:noFill/>
          <a:ln>
            <a:noFill/>
          </a:ln>
        </p:spPr>
      </p:pic>
      <p:sp>
        <p:nvSpPr>
          <p:cNvPr id="82" name="Google Shape;82;p66"/>
          <p:cNvSpPr/>
          <p:nvPr/>
        </p:nvSpPr>
        <p:spPr>
          <a:xfrm>
            <a:off x="3460381" y="3002069"/>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3" name="Google Shape;83;p66"/>
          <p:cNvPicPr preferRelativeResize="0"/>
          <p:nvPr/>
        </p:nvPicPr>
        <p:blipFill rotWithShape="1">
          <a:blip r:embed="rId2">
            <a:alphaModFix/>
          </a:blip>
          <a:srcRect b="0" l="0" r="0" t="0"/>
          <a:stretch/>
        </p:blipFill>
        <p:spPr>
          <a:xfrm rot="-5400000">
            <a:off x="2887980" y="3003056"/>
            <a:ext cx="571486" cy="571486"/>
          </a:xfrm>
          <a:prstGeom prst="rect">
            <a:avLst/>
          </a:prstGeom>
          <a:noFill/>
          <a:ln>
            <a:noFill/>
          </a:ln>
        </p:spPr>
      </p:pic>
      <p:sp>
        <p:nvSpPr>
          <p:cNvPr id="84" name="Google Shape;84;p66"/>
          <p:cNvSpPr/>
          <p:nvPr/>
        </p:nvSpPr>
        <p:spPr>
          <a:xfrm>
            <a:off x="3460381" y="2241966"/>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 name="Google Shape;85;p66"/>
          <p:cNvPicPr preferRelativeResize="0"/>
          <p:nvPr/>
        </p:nvPicPr>
        <p:blipFill rotWithShape="1">
          <a:blip r:embed="rId2">
            <a:alphaModFix/>
          </a:blip>
          <a:srcRect b="0" l="0" r="0" t="0"/>
          <a:stretch/>
        </p:blipFill>
        <p:spPr>
          <a:xfrm rot="-5400000">
            <a:off x="2887980" y="2242953"/>
            <a:ext cx="571486" cy="571486"/>
          </a:xfrm>
          <a:prstGeom prst="rect">
            <a:avLst/>
          </a:prstGeom>
          <a:noFill/>
          <a:ln>
            <a:noFill/>
          </a:ln>
        </p:spPr>
      </p:pic>
      <p:sp>
        <p:nvSpPr>
          <p:cNvPr id="86" name="Google Shape;86;p66"/>
          <p:cNvSpPr/>
          <p:nvPr/>
        </p:nvSpPr>
        <p:spPr>
          <a:xfrm>
            <a:off x="3460381" y="1490126"/>
            <a:ext cx="7705450" cy="57247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7" name="Google Shape;87;p66"/>
          <p:cNvPicPr preferRelativeResize="0"/>
          <p:nvPr/>
        </p:nvPicPr>
        <p:blipFill rotWithShape="1">
          <a:blip r:embed="rId2">
            <a:alphaModFix/>
          </a:blip>
          <a:srcRect b="0" l="0" r="0" t="0"/>
          <a:stretch/>
        </p:blipFill>
        <p:spPr>
          <a:xfrm rot="-5400000">
            <a:off x="2887980" y="1491113"/>
            <a:ext cx="571486" cy="571486"/>
          </a:xfrm>
          <a:prstGeom prst="rect">
            <a:avLst/>
          </a:prstGeom>
          <a:noFill/>
          <a:ln>
            <a:noFill/>
          </a:ln>
        </p:spPr>
      </p:pic>
      <p:sp>
        <p:nvSpPr>
          <p:cNvPr id="88" name="Google Shape;88;p66"/>
          <p:cNvSpPr txBox="1"/>
          <p:nvPr>
            <p:ph idx="1" type="body"/>
          </p:nvPr>
        </p:nvSpPr>
        <p:spPr>
          <a:xfrm>
            <a:off x="3573780" y="525680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66"/>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0" name="Google Shape;90;p66"/>
          <p:cNvSpPr txBox="1"/>
          <p:nvPr>
            <p:ph idx="3" type="body"/>
          </p:nvPr>
        </p:nvSpPr>
        <p:spPr>
          <a:xfrm>
            <a:off x="3573780" y="4525280"/>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1" name="Google Shape;91;p66"/>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2" name="Google Shape;92;p66"/>
          <p:cNvSpPr txBox="1"/>
          <p:nvPr>
            <p:ph idx="5" type="body"/>
          </p:nvPr>
        </p:nvSpPr>
        <p:spPr>
          <a:xfrm>
            <a:off x="3573780" y="3769314"/>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66"/>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4" name="Google Shape;94;p66"/>
          <p:cNvSpPr txBox="1"/>
          <p:nvPr>
            <p:ph idx="7" type="body"/>
          </p:nvPr>
        </p:nvSpPr>
        <p:spPr>
          <a:xfrm>
            <a:off x="3573780" y="3013348"/>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66"/>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6" name="Google Shape;96;p66"/>
          <p:cNvSpPr txBox="1"/>
          <p:nvPr>
            <p:ph idx="9" type="body"/>
          </p:nvPr>
        </p:nvSpPr>
        <p:spPr>
          <a:xfrm>
            <a:off x="3573780" y="2257382"/>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7" name="Google Shape;97;p66"/>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8" name="Google Shape;98;p66"/>
          <p:cNvSpPr txBox="1"/>
          <p:nvPr>
            <p:ph idx="14" type="body"/>
          </p:nvPr>
        </p:nvSpPr>
        <p:spPr>
          <a:xfrm>
            <a:off x="3573780" y="1501416"/>
            <a:ext cx="7586056" cy="57148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9" name="Google Shape;99;p66"/>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600"/>
              <a:buNone/>
              <a:defRPr b="1" i="0" sz="3600">
                <a:latin typeface="Epilogue Black"/>
                <a:ea typeface="Epilogue Black"/>
                <a:cs typeface="Epilogue Black"/>
                <a:sym typeface="Epilogue Black"/>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0" name="Google Shape;100;p66"/>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8800"/>
              <a:buFont typeface="Epilogue Black"/>
              <a:buNone/>
              <a:defRPr b="1" i="0" sz="8800">
                <a:latin typeface="Epilogue Black"/>
                <a:ea typeface="Epilogue Black"/>
                <a:cs typeface="Epilogue Black"/>
                <a:sym typeface="Epilogue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Virginia Cooperative Extension Logo" id="101" name="Google Shape;101;p66"/>
          <p:cNvPicPr preferRelativeResize="0"/>
          <p:nvPr/>
        </p:nvPicPr>
        <p:blipFill rotWithShape="1">
          <a:blip r:embed="rId3">
            <a:alphaModFix/>
          </a:blip>
          <a:srcRect b="0" l="0" r="0" t="0"/>
          <a:stretch/>
        </p:blipFill>
        <p:spPr>
          <a:xfrm>
            <a:off x="9562367" y="0"/>
            <a:ext cx="2629633" cy="1490125"/>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VCE Logo">
  <p:cSld name="Color VCE Logo">
    <p:spTree>
      <p:nvGrpSpPr>
        <p:cNvPr id="625" name="Shape 625"/>
        <p:cNvGrpSpPr/>
        <p:nvPr/>
      </p:nvGrpSpPr>
      <p:grpSpPr>
        <a:xfrm>
          <a:off x="0" y="0"/>
          <a:ext cx="0" cy="0"/>
          <a:chOff x="0" y="0"/>
          <a:chExt cx="0" cy="0"/>
        </a:xfrm>
      </p:grpSpPr>
      <p:pic>
        <p:nvPicPr>
          <p:cNvPr descr="Virginia Cooperative Extension Logo" id="626" name="Google Shape;626;p144"/>
          <p:cNvPicPr preferRelativeResize="0"/>
          <p:nvPr/>
        </p:nvPicPr>
        <p:blipFill rotWithShape="1">
          <a:blip r:embed="rId2">
            <a:alphaModFix/>
          </a:blip>
          <a:srcRect b="0" l="0" r="0" t="0"/>
          <a:stretch/>
        </p:blipFill>
        <p:spPr>
          <a:xfrm>
            <a:off x="2746514" y="1530958"/>
            <a:ext cx="6698971" cy="3796084"/>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627" name="Shape 627"/>
        <p:cNvGrpSpPr/>
        <p:nvPr/>
      </p:nvGrpSpPr>
      <p:grpSpPr>
        <a:xfrm>
          <a:off x="0" y="0"/>
          <a:ext cx="0" cy="0"/>
          <a:chOff x="0" y="0"/>
          <a:chExt cx="0" cy="0"/>
        </a:xfrm>
      </p:grpSpPr>
      <p:sp>
        <p:nvSpPr>
          <p:cNvPr id="628" name="Google Shape;628;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9" name="Shape 629"/>
        <p:cNvGrpSpPr/>
        <p:nvPr/>
      </p:nvGrpSpPr>
      <p:grpSpPr>
        <a:xfrm>
          <a:off x="0" y="0"/>
          <a:ext cx="0" cy="0"/>
          <a:chOff x="0" y="0"/>
          <a:chExt cx="0" cy="0"/>
        </a:xfrm>
      </p:grpSpPr>
      <p:sp>
        <p:nvSpPr>
          <p:cNvPr id="630" name="Google Shape;630;p1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Epilogue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1" name="Google Shape;631;p14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2" name="Google Shape;632;p1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3" name="Google Shape;633;p1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4" name="Google Shape;634;p14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5" name="Google Shape;635;p14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6" name="Shape 636"/>
        <p:cNvGrpSpPr/>
        <p:nvPr/>
      </p:nvGrpSpPr>
      <p:grpSpPr>
        <a:xfrm>
          <a:off x="0" y="0"/>
          <a:ext cx="0" cy="0"/>
          <a:chOff x="0" y="0"/>
          <a:chExt cx="0" cy="0"/>
        </a:xfrm>
      </p:grpSpPr>
      <p:sp>
        <p:nvSpPr>
          <p:cNvPr id="637" name="Google Shape;637;p1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Epilogue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8" name="Google Shape;638;p147"/>
          <p:cNvSpPr/>
          <p:nvPr>
            <p:ph idx="2" type="pic"/>
          </p:nvPr>
        </p:nvSpPr>
        <p:spPr>
          <a:xfrm>
            <a:off x="5183188" y="987425"/>
            <a:ext cx="6172200" cy="4873625"/>
          </a:xfrm>
          <a:prstGeom prst="rect">
            <a:avLst/>
          </a:prstGeom>
          <a:noFill/>
          <a:ln>
            <a:noFill/>
          </a:ln>
        </p:spPr>
      </p:sp>
      <p:sp>
        <p:nvSpPr>
          <p:cNvPr id="639" name="Google Shape;639;p1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0" name="Google Shape;640;p1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1" name="Google Shape;641;p14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2" name="Google Shape;642;p14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3" name="Shape 643"/>
        <p:cNvGrpSpPr/>
        <p:nvPr/>
      </p:nvGrpSpPr>
      <p:grpSpPr>
        <a:xfrm>
          <a:off x="0" y="0"/>
          <a:ext cx="0" cy="0"/>
          <a:chOff x="0" y="0"/>
          <a:chExt cx="0" cy="0"/>
        </a:xfrm>
      </p:grpSpPr>
      <p:sp>
        <p:nvSpPr>
          <p:cNvPr id="644" name="Google Shape;644;p1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5" name="Google Shape;645;p1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6" name="Google Shape;646;p1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7" name="Google Shape;647;p14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8" name="Google Shape;648;p14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49" name="Shape 649"/>
        <p:cNvGrpSpPr/>
        <p:nvPr/>
      </p:nvGrpSpPr>
      <p:grpSpPr>
        <a:xfrm>
          <a:off x="0" y="0"/>
          <a:ext cx="0" cy="0"/>
          <a:chOff x="0" y="0"/>
          <a:chExt cx="0" cy="0"/>
        </a:xfrm>
      </p:grpSpPr>
      <p:sp>
        <p:nvSpPr>
          <p:cNvPr id="650" name="Google Shape;650;p14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1" name="Google Shape;651;p14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2" name="Google Shape;652;p14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3" name="Google Shape;653;p14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4" name="Google Shape;654;p14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55" name="Shape 655"/>
        <p:cNvGrpSpPr/>
        <p:nvPr/>
      </p:nvGrpSpPr>
      <p:grpSpPr>
        <a:xfrm>
          <a:off x="0" y="0"/>
          <a:ext cx="0" cy="0"/>
          <a:chOff x="0" y="0"/>
          <a:chExt cx="0" cy="0"/>
        </a:xfrm>
      </p:grpSpPr>
      <p:sp>
        <p:nvSpPr>
          <p:cNvPr id="656" name="Google Shape;656;p150"/>
          <p:cNvSpPr txBox="1"/>
          <p:nvPr>
            <p:ph type="ctrTitle"/>
          </p:nvPr>
        </p:nvSpPr>
        <p:spPr>
          <a:xfrm>
            <a:off x="1524000" y="1791835"/>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Epilogue Medium"/>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92.xml"/><Relationship Id="rId42" Type="http://schemas.openxmlformats.org/officeDocument/2006/relationships/slideLayout" Target="../slideLayouts/slideLayout94.xml"/><Relationship Id="rId41" Type="http://schemas.openxmlformats.org/officeDocument/2006/relationships/slideLayout" Target="../slideLayouts/slideLayout93.xml"/><Relationship Id="rId44" Type="http://schemas.openxmlformats.org/officeDocument/2006/relationships/slideLayout" Target="../slideLayouts/slideLayout96.xml"/><Relationship Id="rId43" Type="http://schemas.openxmlformats.org/officeDocument/2006/relationships/slideLayout" Target="../slideLayouts/slideLayout95.xml"/><Relationship Id="rId45" Type="http://schemas.openxmlformats.org/officeDocument/2006/relationships/theme" Target="../theme/theme4.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9" Type="http://schemas.openxmlformats.org/officeDocument/2006/relationships/slideLayout" Target="../slideLayouts/slideLayout61.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31" Type="http://schemas.openxmlformats.org/officeDocument/2006/relationships/slideLayout" Target="../slideLayouts/slideLayout83.xml"/><Relationship Id="rId30" Type="http://schemas.openxmlformats.org/officeDocument/2006/relationships/slideLayout" Target="../slideLayouts/slideLayout82.xml"/><Relationship Id="rId33" Type="http://schemas.openxmlformats.org/officeDocument/2006/relationships/slideLayout" Target="../slideLayouts/slideLayout85.xml"/><Relationship Id="rId32" Type="http://schemas.openxmlformats.org/officeDocument/2006/relationships/slideLayout" Target="../slideLayouts/slideLayout84.xml"/><Relationship Id="rId35" Type="http://schemas.openxmlformats.org/officeDocument/2006/relationships/slideLayout" Target="../slideLayouts/slideLayout87.xml"/><Relationship Id="rId34" Type="http://schemas.openxmlformats.org/officeDocument/2006/relationships/slideLayout" Target="../slideLayouts/slideLayout86.xml"/><Relationship Id="rId37" Type="http://schemas.openxmlformats.org/officeDocument/2006/relationships/slideLayout" Target="../slideLayouts/slideLayout89.xml"/><Relationship Id="rId36" Type="http://schemas.openxmlformats.org/officeDocument/2006/relationships/slideLayout" Target="../slideLayouts/slideLayout88.xml"/><Relationship Id="rId39" Type="http://schemas.openxmlformats.org/officeDocument/2006/relationships/slideLayout" Target="../slideLayouts/slideLayout91.xml"/><Relationship Id="rId38" Type="http://schemas.openxmlformats.org/officeDocument/2006/relationships/slideLayout" Target="../slideLayouts/slideLayout90.xml"/><Relationship Id="rId20" Type="http://schemas.openxmlformats.org/officeDocument/2006/relationships/slideLayout" Target="../slideLayouts/slideLayout72.xml"/><Relationship Id="rId22" Type="http://schemas.openxmlformats.org/officeDocument/2006/relationships/slideLayout" Target="../slideLayouts/slideLayout74.xml"/><Relationship Id="rId21" Type="http://schemas.openxmlformats.org/officeDocument/2006/relationships/slideLayout" Target="../slideLayouts/slideLayout73.xml"/><Relationship Id="rId24" Type="http://schemas.openxmlformats.org/officeDocument/2006/relationships/slideLayout" Target="../slideLayouts/slideLayout76.xml"/><Relationship Id="rId23" Type="http://schemas.openxmlformats.org/officeDocument/2006/relationships/slideLayout" Target="../slideLayouts/slideLayout75.xml"/><Relationship Id="rId26" Type="http://schemas.openxmlformats.org/officeDocument/2006/relationships/slideLayout" Target="../slideLayouts/slideLayout78.xml"/><Relationship Id="rId25" Type="http://schemas.openxmlformats.org/officeDocument/2006/relationships/slideLayout" Target="../slideLayouts/slideLayout77.xml"/><Relationship Id="rId28" Type="http://schemas.openxmlformats.org/officeDocument/2006/relationships/slideLayout" Target="../slideLayouts/slideLayout80.xml"/><Relationship Id="rId27" Type="http://schemas.openxmlformats.org/officeDocument/2006/relationships/slideLayout" Target="../slideLayouts/slideLayout79.xml"/><Relationship Id="rId29" Type="http://schemas.openxmlformats.org/officeDocument/2006/relationships/slideLayout" Target="../slideLayouts/slideLayout81.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19" Type="http://schemas.openxmlformats.org/officeDocument/2006/relationships/slideLayout" Target="../slideLayouts/slideLayout71.xml"/><Relationship Id="rId18"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Epilogue Medium"/>
              <a:buNone/>
              <a:defRPr b="0" i="0" sz="4400" u="none" cap="none" strike="noStrike">
                <a:solidFill>
                  <a:schemeClr val="lt1"/>
                </a:solidFill>
                <a:latin typeface="Epilogue Medium"/>
                <a:ea typeface="Epilogue Medium"/>
                <a:cs typeface="Epilogue Medium"/>
                <a:sym typeface="Epilogue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Epilogue Medium"/>
                <a:ea typeface="Epilogue Medium"/>
                <a:cs typeface="Epilogue Medium"/>
                <a:sym typeface="Epilogue Medium"/>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Epilogue Medium"/>
                <a:ea typeface="Epilogue Medium"/>
                <a:cs typeface="Epilogue Medium"/>
                <a:sym typeface="Epilogue Medium"/>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Epilogue Medium"/>
                <a:ea typeface="Epilogue Medium"/>
                <a:cs typeface="Epilogue Medium"/>
                <a:sym typeface="Epilogue Medium"/>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Epilogue Medium"/>
                <a:ea typeface="Epilogue Medium"/>
                <a:cs typeface="Epilogue Medium"/>
                <a:sym typeface="Epilogue Medium"/>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9" name="Shape 329"/>
        <p:cNvGrpSpPr/>
        <p:nvPr/>
      </p:nvGrpSpPr>
      <p:grpSpPr>
        <a:xfrm>
          <a:off x="0" y="0"/>
          <a:ext cx="0" cy="0"/>
          <a:chOff x="0" y="0"/>
          <a:chExt cx="0" cy="0"/>
        </a:xfrm>
      </p:grpSpPr>
      <p:sp>
        <p:nvSpPr>
          <p:cNvPr id="330" name="Google Shape;33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Epilogue Medium"/>
              <a:buNone/>
              <a:defRPr b="0" i="0" sz="4400" u="none" cap="none" strike="noStrike">
                <a:solidFill>
                  <a:schemeClr val="dk1"/>
                </a:solidFill>
                <a:latin typeface="Epilogue Medium"/>
                <a:ea typeface="Epilogue Medium"/>
                <a:cs typeface="Epilogue Medium"/>
                <a:sym typeface="Epilogue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1" name="Google Shape;331;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7" name="Shape 347"/>
        <p:cNvGrpSpPr/>
        <p:nvPr/>
      </p:nvGrpSpPr>
      <p:grpSpPr>
        <a:xfrm>
          <a:off x="0" y="0"/>
          <a:ext cx="0" cy="0"/>
          <a:chOff x="0" y="0"/>
          <a:chExt cx="0" cy="0"/>
        </a:xfrm>
      </p:grpSpPr>
      <p:sp>
        <p:nvSpPr>
          <p:cNvPr id="348" name="Google Shape;348;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Epilogue Medium"/>
              <a:buNone/>
              <a:defRPr b="0" i="0" sz="4400" u="none" cap="none" strike="noStrike">
                <a:solidFill>
                  <a:schemeClr val="dk1"/>
                </a:solidFill>
                <a:latin typeface="Epilogue Medium"/>
                <a:ea typeface="Epilogue Medium"/>
                <a:cs typeface="Epilogue Medium"/>
                <a:sym typeface="Epilogue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9" name="Google Shape;349;p10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Epilogue Medium"/>
                <a:ea typeface="Epilogue Medium"/>
                <a:cs typeface="Epilogue Medium"/>
                <a:sym typeface="Epilogue Medium"/>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Epilogue Medium"/>
                <a:ea typeface="Epilogue Medium"/>
                <a:cs typeface="Epilogue Medium"/>
                <a:sym typeface="Epilogue Medium"/>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Epilogue Medium"/>
                <a:ea typeface="Epilogue Medium"/>
                <a:cs typeface="Epilogue Medium"/>
                <a:sym typeface="Epilogue Medium"/>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pilogue Medium"/>
                <a:ea typeface="Epilogue Medium"/>
                <a:cs typeface="Epilogue Medium"/>
                <a:sym typeface="Epilogue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 id="2147483743" r:id="rId41"/>
    <p:sldLayoutId id="2147483744" r:id="rId42"/>
    <p:sldLayoutId id="2147483745" r:id="rId43"/>
    <p:sldLayoutId id="2147483746"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fonts.google.com/specimen/Epilogue" TargetMode="External"/><Relationship Id="rId4" Type="http://schemas.openxmlformats.org/officeDocument/2006/relationships/hyperlink" Target="https://drive.google.com/file/d/1kNpw4ar4-jc7caoVTZDB7eayS6jRvpxc/view"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22.xml"/><Relationship Id="rId3" Type="http://schemas.openxmlformats.org/officeDocument/2006/relationships/image" Target="../media/image21.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4.jp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 Id="rId3" Type="http://schemas.openxmlformats.org/officeDocument/2006/relationships/image" Target="../media/image27.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30.jpg"/><Relationship Id="rId4" Type="http://schemas.openxmlformats.org/officeDocument/2006/relationships/image" Target="../media/image5.png"/><Relationship Id="rId5" Type="http://schemas.openxmlformats.org/officeDocument/2006/relationships/image" Target="../media/image32.jpg"/><Relationship Id="rId6" Type="http://schemas.openxmlformats.org/officeDocument/2006/relationships/image" Target="../media/image26.jpg"/><Relationship Id="rId7" Type="http://schemas.openxmlformats.org/officeDocument/2006/relationships/image" Target="../media/image20.jpg"/><Relationship Id="rId8"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image" Target="../media/image36.jpg"/><Relationship Id="rId5" Type="http://schemas.openxmlformats.org/officeDocument/2006/relationships/image" Target="../media/image38.jpg"/><Relationship Id="rId6" Type="http://schemas.openxmlformats.org/officeDocument/2006/relationships/image" Target="../media/image30.jpg"/><Relationship Id="rId7"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 Id="rId3" Type="http://schemas.openxmlformats.org/officeDocument/2006/relationships/image" Target="../media/image32.jpg"/><Relationship Id="rId4" Type="http://schemas.openxmlformats.org/officeDocument/2006/relationships/image" Target="../media/image5.png"/><Relationship Id="rId5" Type="http://schemas.openxmlformats.org/officeDocument/2006/relationships/image" Target="../media/image20.jpg"/><Relationship Id="rId6"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image" Target="../media/image24.jpg"/><Relationship Id="rId4" Type="http://schemas.openxmlformats.org/officeDocument/2006/relationships/image" Target="../media/image38.jpg"/><Relationship Id="rId5"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34.jp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 Id="rId3" Type="http://schemas.openxmlformats.org/officeDocument/2006/relationships/image" Target="../media/image44.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2.xml"/><Relationship Id="rId3" Type="http://schemas.openxmlformats.org/officeDocument/2006/relationships/chart" Target="../charts/char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usda.gov/sites/default/files/documents/usda-programdiscrimination-complaint-form.pdf" TargetMode="External"/><Relationship Id="rId4" Type="http://schemas.openxmlformats.org/officeDocument/2006/relationships/hyperlink" Target="mailto:program.intake@usd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 Id="rId10"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usda.gov/sites/default/files/documents/usda-programdiscrimination-complaint-form.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usda.gov/sites/default/files/documents/usda-programdiscrimination-complaint-form.pdf" TargetMode="External"/><Relationship Id="rId4" Type="http://schemas.openxmlformats.org/officeDocument/2006/relationships/hyperlink" Target="mailto:program.intake@usda.gov" TargetMode="External"/><Relationship Id="rId5" Type="http://schemas.openxmlformats.org/officeDocument/2006/relationships/hyperlink" Target="http://www.usda.gov/sites/default/files/documents/usda-programdiscrimination-complaint-form.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Instructions</a:t>
            </a:r>
            <a:endParaRPr/>
          </a:p>
        </p:txBody>
      </p:sp>
      <p:sp>
        <p:nvSpPr>
          <p:cNvPr id="663" name="Google Shape;663;p1"/>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lt1"/>
              </a:buClr>
              <a:buSzPts val="1600"/>
              <a:buFont typeface="Calibri"/>
              <a:buAutoNum type="arabicPeriod"/>
            </a:pPr>
            <a:r>
              <a:rPr lang="en-US" sz="1600"/>
              <a:t>Before using this template, download and install the Epilogue font </a:t>
            </a:r>
            <a:r>
              <a:rPr lang="en-US" sz="1600" u="sng">
                <a:solidFill>
                  <a:schemeClr val="accent5"/>
                </a:solidFill>
                <a:hlinkClick r:id="rId3">
                  <a:extLst>
                    <a:ext uri="{A12FA001-AC4F-418D-AE19-62706E023703}">
                      <ahyp:hlinkClr val="tx"/>
                    </a:ext>
                  </a:extLst>
                </a:hlinkClick>
              </a:rPr>
              <a:t>here</a:t>
            </a:r>
            <a:r>
              <a:rPr lang="en-US" sz="1600"/>
              <a:t>.</a:t>
            </a:r>
            <a:endParaRPr/>
          </a:p>
          <a:p>
            <a:pPr indent="-342900" lvl="0" marL="342900" rtl="0" algn="l">
              <a:lnSpc>
                <a:spcPct val="90000"/>
              </a:lnSpc>
              <a:spcBef>
                <a:spcPts val="1700"/>
              </a:spcBef>
              <a:spcAft>
                <a:spcPts val="0"/>
              </a:spcAft>
              <a:buClr>
                <a:schemeClr val="lt1"/>
              </a:buClr>
              <a:buSzPts val="1600"/>
              <a:buFont typeface="Calibri"/>
              <a:buAutoNum type="arabicPeriod"/>
            </a:pPr>
            <a:r>
              <a:rPr lang="en-US" sz="1600"/>
              <a:t>Choose one Walk-in/out Slide to be displayed before you begin and after you end/during the Q&amp;A portion of your presentation.</a:t>
            </a:r>
            <a:endParaRPr/>
          </a:p>
          <a:p>
            <a:pPr indent="-342900" lvl="0" marL="342900" rtl="0" algn="l">
              <a:lnSpc>
                <a:spcPct val="90000"/>
              </a:lnSpc>
              <a:spcBef>
                <a:spcPts val="1700"/>
              </a:spcBef>
              <a:spcAft>
                <a:spcPts val="0"/>
              </a:spcAft>
              <a:buClr>
                <a:schemeClr val="lt1"/>
              </a:buClr>
              <a:buSzPts val="1600"/>
              <a:buFont typeface="Calibri"/>
              <a:buAutoNum type="arabicPeriod"/>
            </a:pPr>
            <a:r>
              <a:rPr lang="en-US" sz="1600"/>
              <a:t>Choose either the dark or light background slide master for your presentation by going under design and choosing one of the first two templates listed.</a:t>
            </a:r>
            <a:endParaRPr/>
          </a:p>
          <a:p>
            <a:pPr indent="-342900" lvl="0" marL="342900" rtl="0" algn="l">
              <a:lnSpc>
                <a:spcPct val="90000"/>
              </a:lnSpc>
              <a:spcBef>
                <a:spcPts val="1700"/>
              </a:spcBef>
              <a:spcAft>
                <a:spcPts val="0"/>
              </a:spcAft>
              <a:buClr>
                <a:schemeClr val="lt1"/>
              </a:buClr>
              <a:buSzPts val="1600"/>
              <a:buFont typeface="Calibri"/>
              <a:buAutoNum type="arabicPeriod"/>
            </a:pPr>
            <a:r>
              <a:rPr lang="en-US" sz="1600"/>
              <a:t>Once you’ve selected your template, the branded color pallet is available in the text and shape dropdown selections. </a:t>
            </a:r>
            <a:endParaRPr/>
          </a:p>
          <a:p>
            <a:pPr indent="-342900" lvl="0" marL="342900" rtl="0" algn="l">
              <a:lnSpc>
                <a:spcPct val="90000"/>
              </a:lnSpc>
              <a:spcBef>
                <a:spcPts val="1700"/>
              </a:spcBef>
              <a:spcAft>
                <a:spcPts val="0"/>
              </a:spcAft>
              <a:buClr>
                <a:schemeClr val="lt1"/>
              </a:buClr>
              <a:buSzPts val="1600"/>
              <a:buFont typeface="Calibri"/>
              <a:buAutoNum type="arabicPeriod"/>
            </a:pPr>
            <a:r>
              <a:rPr lang="en-US" sz="1600"/>
              <a:t>Visit the brand book </a:t>
            </a:r>
            <a:r>
              <a:rPr lang="en-US" sz="1600" u="sng">
                <a:solidFill>
                  <a:schemeClr val="accent5"/>
                </a:solidFill>
                <a:hlinkClick r:id="rId4">
                  <a:extLst>
                    <a:ext uri="{A12FA001-AC4F-418D-AE19-62706E023703}">
                      <ahyp:hlinkClr val="tx"/>
                    </a:ext>
                  </a:extLst>
                </a:hlinkClick>
              </a:rPr>
              <a:t>here</a:t>
            </a:r>
            <a:r>
              <a:rPr lang="en-US" sz="1600"/>
              <a:t> to ensure you are using the correct accessibility color contrasts on page 40.</a:t>
            </a:r>
            <a:endParaRPr/>
          </a:p>
          <a:p>
            <a:pPr indent="-241300" lvl="0" marL="342900" rtl="0" algn="l">
              <a:lnSpc>
                <a:spcPct val="90000"/>
              </a:lnSpc>
              <a:spcBef>
                <a:spcPts val="1700"/>
              </a:spcBef>
              <a:spcAft>
                <a:spcPts val="0"/>
              </a:spcAft>
              <a:buClr>
                <a:schemeClr val="lt1"/>
              </a:buClr>
              <a:buSzPts val="1600"/>
              <a:buFont typeface="Calibri"/>
              <a:buNone/>
            </a:pPr>
            <a:r>
              <a:t/>
            </a:r>
            <a:endParaRPr sz="1600"/>
          </a:p>
        </p:txBody>
      </p:sp>
      <p:sp>
        <p:nvSpPr>
          <p:cNvPr id="664" name="Google Shape;664;p1"/>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lt1"/>
              </a:buClr>
              <a:buSzPts val="1600"/>
              <a:buFont typeface="Calibri"/>
              <a:buAutoNum type="arabicPeriod" startAt="6"/>
            </a:pPr>
            <a:r>
              <a:rPr lang="en-US" sz="1600"/>
              <a:t>Choose one Title Slide to introduce your presentation subject.</a:t>
            </a:r>
            <a:endParaRPr/>
          </a:p>
          <a:p>
            <a:pPr indent="-342900" lvl="0" marL="342900" rtl="0" algn="l">
              <a:lnSpc>
                <a:spcPct val="90000"/>
              </a:lnSpc>
              <a:spcBef>
                <a:spcPts val="1700"/>
              </a:spcBef>
              <a:spcAft>
                <a:spcPts val="0"/>
              </a:spcAft>
              <a:buClr>
                <a:schemeClr val="lt1"/>
              </a:buClr>
              <a:buSzPts val="1600"/>
              <a:buFont typeface="Calibri"/>
              <a:buAutoNum type="arabicPeriod" startAt="6"/>
            </a:pPr>
            <a:r>
              <a:rPr lang="en-US" sz="1600"/>
              <a:t>Then select the text, photo, and chart/graph slides that best suit your needs.</a:t>
            </a:r>
            <a:endParaRPr/>
          </a:p>
          <a:p>
            <a:pPr indent="-342900" lvl="0" marL="342900" rtl="0" algn="l">
              <a:lnSpc>
                <a:spcPct val="90000"/>
              </a:lnSpc>
              <a:spcBef>
                <a:spcPts val="1700"/>
              </a:spcBef>
              <a:spcAft>
                <a:spcPts val="0"/>
              </a:spcAft>
              <a:buClr>
                <a:schemeClr val="lt1"/>
              </a:buClr>
              <a:buSzPts val="1600"/>
              <a:buFont typeface="Calibri"/>
              <a:buAutoNum type="arabicPeriod" startAt="6"/>
            </a:pPr>
            <a:r>
              <a:rPr lang="en-US" sz="1600"/>
              <a:t>Right click (Windows) or double click (Mac) to select images or text blocks to edit.</a:t>
            </a:r>
            <a:endParaRPr/>
          </a:p>
          <a:p>
            <a:pPr indent="-342900" lvl="0" marL="342900" rtl="0" algn="l">
              <a:lnSpc>
                <a:spcPct val="90000"/>
              </a:lnSpc>
              <a:spcBef>
                <a:spcPts val="1700"/>
              </a:spcBef>
              <a:spcAft>
                <a:spcPts val="0"/>
              </a:spcAft>
              <a:buClr>
                <a:schemeClr val="lt1"/>
              </a:buClr>
              <a:buSzPts val="1600"/>
              <a:buFont typeface="Calibri"/>
              <a:buAutoNum type="arabicPeriod" startAt="6"/>
            </a:pPr>
            <a:r>
              <a:rPr lang="en-US" sz="1600"/>
              <a:t>If you plan to present from a different computer, save your file as a PDF so your font files don’t corrupt.</a:t>
            </a:r>
            <a:endParaRPr/>
          </a:p>
          <a:p>
            <a:pPr indent="-127000" lvl="0" marL="228600" rtl="0" algn="l">
              <a:lnSpc>
                <a:spcPct val="90000"/>
              </a:lnSpc>
              <a:spcBef>
                <a:spcPts val="1700"/>
              </a:spcBef>
              <a:spcAft>
                <a:spcPts val="0"/>
              </a:spcAft>
              <a:buClr>
                <a:schemeClr val="lt1"/>
              </a:buClr>
              <a:buSzPts val="1600"/>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0"/>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Column Text</a:t>
            </a:r>
            <a:endParaRPr/>
          </a:p>
        </p:txBody>
      </p:sp>
      <p:sp>
        <p:nvSpPr>
          <p:cNvPr id="742" name="Google Shape;742;p10"/>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743" name="Google Shape;743;p10"/>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11"/>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749" name="Google Shape;749;p1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Photo</a:t>
            </a:r>
            <a:endParaRPr/>
          </a:p>
        </p:txBody>
      </p:sp>
      <p:sp>
        <p:nvSpPr>
          <p:cNvPr id="750" name="Google Shape;750;p11"/>
          <p:cNvSpPr/>
          <p:nvPr>
            <p:ph idx="2" type="pic"/>
          </p:nvPr>
        </p:nvSpPr>
        <p:spPr>
          <a:xfrm>
            <a:off x="6266779" y="1915318"/>
            <a:ext cx="5052383" cy="4354779"/>
          </a:xfrm>
          <a:prstGeom prst="rect">
            <a:avLst/>
          </a:prstGeom>
          <a:no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12"/>
          <p:cNvSpPr txBox="1"/>
          <p:nvPr>
            <p:ph type="ctrTitle"/>
          </p:nvPr>
        </p:nvSpPr>
        <p:spPr>
          <a:xfrm>
            <a:off x="2981922" y="2505585"/>
            <a:ext cx="6565034" cy="139998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Epilogue Black"/>
              <a:buNone/>
            </a:pPr>
            <a:r>
              <a:rPr lang="en-US"/>
              <a:t>Thank you</a:t>
            </a:r>
            <a:endParaRPr/>
          </a:p>
        </p:txBody>
      </p:sp>
      <p:sp>
        <p:nvSpPr>
          <p:cNvPr id="756" name="Google Shape;756;p12"/>
          <p:cNvSpPr txBox="1"/>
          <p:nvPr>
            <p:ph idx="1" type="subTitle"/>
          </p:nvPr>
        </p:nvSpPr>
        <p:spPr>
          <a:xfrm>
            <a:off x="5141344" y="5202236"/>
            <a:ext cx="7050656"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US"/>
              <a:t>Name</a:t>
            </a:r>
            <a:endParaRPr/>
          </a:p>
          <a:p>
            <a:pPr indent="0" lvl="0" marL="0" rtl="0" algn="l">
              <a:lnSpc>
                <a:spcPct val="90000"/>
              </a:lnSpc>
              <a:spcBef>
                <a:spcPts val="1000"/>
              </a:spcBef>
              <a:spcAft>
                <a:spcPts val="0"/>
              </a:spcAft>
              <a:buClr>
                <a:schemeClr val="lt1"/>
              </a:buClr>
              <a:buSzPts val="2400"/>
              <a:buNone/>
            </a:pPr>
            <a:r>
              <a:rPr lang="en-US"/>
              <a:t>Title</a:t>
            </a:r>
            <a:endParaRPr/>
          </a:p>
          <a:p>
            <a:pPr indent="0" lvl="0" marL="0" rtl="0" algn="l">
              <a:lnSpc>
                <a:spcPct val="90000"/>
              </a:lnSpc>
              <a:spcBef>
                <a:spcPts val="1000"/>
              </a:spcBef>
              <a:spcAft>
                <a:spcPts val="0"/>
              </a:spcAft>
              <a:buClr>
                <a:schemeClr val="lt1"/>
              </a:buClr>
              <a:buSzPts val="2400"/>
              <a:buNone/>
            </a:pPr>
            <a:r>
              <a:rPr lang="en-US"/>
              <a:t>Contact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Virginia Cooperative Extension</a:t>
            </a:r>
            <a:endParaRPr/>
          </a:p>
        </p:txBody>
      </p:sp>
      <p:sp>
        <p:nvSpPr>
          <p:cNvPr id="763" name="Google Shape;763;p13"/>
          <p:cNvSpPr/>
          <p:nvPr/>
        </p:nvSpPr>
        <p:spPr>
          <a:xfrm>
            <a:off x="0" y="0"/>
            <a:ext cx="12192000" cy="6858000"/>
          </a:xfrm>
          <a:prstGeom prst="rect">
            <a:avLst/>
          </a:prstGeom>
          <a:solidFill>
            <a:schemeClr val="dk2"/>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irginia Cooperative Extension Logo" id="764" name="Google Shape;764;p13"/>
          <p:cNvPicPr preferRelativeResize="0"/>
          <p:nvPr/>
        </p:nvPicPr>
        <p:blipFill rotWithShape="1">
          <a:blip r:embed="rId3">
            <a:alphaModFix/>
          </a:blip>
          <a:srcRect b="0" l="0" r="0" t="0"/>
          <a:stretch/>
        </p:blipFill>
        <p:spPr>
          <a:xfrm>
            <a:off x="2746513" y="1530958"/>
            <a:ext cx="6698974" cy="3796084"/>
          </a:xfrm>
          <a:prstGeom prst="rect">
            <a:avLst/>
          </a:prstGeom>
          <a:noFill/>
          <a:ln>
            <a:noFill/>
          </a:ln>
        </p:spPr>
      </p:pic>
      <p:sp>
        <p:nvSpPr>
          <p:cNvPr id="765" name="Google Shape;765;p13"/>
          <p:cNvSpPr txBox="1"/>
          <p:nvPr/>
        </p:nvSpPr>
        <p:spPr>
          <a:xfrm>
            <a:off x="678322" y="5492356"/>
            <a:ext cx="10835400" cy="1256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lang="en-US" sz="1700">
                <a:solidFill>
                  <a:schemeClr val="lt1"/>
                </a:solidFill>
                <a:latin typeface="Calibri"/>
                <a:ea typeface="Calibri"/>
                <a:cs typeface="Calibri"/>
                <a:sym typeface="Calibri"/>
              </a:rPr>
              <a:t>Virginia Cooperative Extension is a partnership of Virginia Tech, Virginia State University, the U.S. Department of Agriculture, and local governments. Its programs and employment are open to all, regardless of age, color, disability, sex (including pregnancy), gender, gender identity, gender expression, genetic information, ethnicity or national origin, political affiliation, race, religion, sexual orientation, or military status, or any other basis protected by law.</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Epilogue Medium"/>
              <a:buNone/>
            </a:pPr>
            <a:r>
              <a:rPr lang="en-US"/>
              <a:t>Virginia Cooperative Extension</a:t>
            </a:r>
            <a:endParaRPr/>
          </a:p>
        </p:txBody>
      </p:sp>
      <p:sp>
        <p:nvSpPr>
          <p:cNvPr id="772" name="Google Shape;772;p14"/>
          <p:cNvSpPr/>
          <p:nvPr/>
        </p:nvSpPr>
        <p:spPr>
          <a:xfrm>
            <a:off x="0" y="0"/>
            <a:ext cx="12192000" cy="6858000"/>
          </a:xfrm>
          <a:prstGeom prst="rect">
            <a:avLst/>
          </a:prstGeom>
          <a:solidFill>
            <a:schemeClr val="lt2"/>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irginia Cooperative Extension Logo" id="773" name="Google Shape;773;p14"/>
          <p:cNvPicPr preferRelativeResize="0"/>
          <p:nvPr/>
        </p:nvPicPr>
        <p:blipFill rotWithShape="1">
          <a:blip r:embed="rId3">
            <a:alphaModFix/>
          </a:blip>
          <a:srcRect b="0" l="0" r="0" t="0"/>
          <a:stretch/>
        </p:blipFill>
        <p:spPr>
          <a:xfrm>
            <a:off x="2746514" y="1530958"/>
            <a:ext cx="6698971" cy="3796084"/>
          </a:xfrm>
          <a:prstGeom prst="rect">
            <a:avLst/>
          </a:prstGeom>
          <a:noFill/>
          <a:ln>
            <a:noFill/>
          </a:ln>
        </p:spPr>
      </p:pic>
      <p:sp>
        <p:nvSpPr>
          <p:cNvPr id="774" name="Google Shape;774;p14"/>
          <p:cNvSpPr txBox="1"/>
          <p:nvPr/>
        </p:nvSpPr>
        <p:spPr>
          <a:xfrm>
            <a:off x="678321" y="5492356"/>
            <a:ext cx="10835400" cy="1256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None/>
            </a:pPr>
            <a:r>
              <a:rPr lang="en-US" sz="1700">
                <a:solidFill>
                  <a:srgbClr val="212121"/>
                </a:solidFill>
                <a:latin typeface="Calibri"/>
                <a:ea typeface="Calibri"/>
                <a:cs typeface="Calibri"/>
                <a:sym typeface="Calibri"/>
              </a:rPr>
              <a:t>Virginia Cooperative Extension is a partnership of Virginia Tech, Virginia State University, the U.S. Department of Agriculture, and local governments. Its programs and employment are open to all, regardless of age, color, disability, sex (including pregnancy), gender, gender identity, gender expression, genetic information, ethnicity or national origin, political affiliation, race, religion, sexual orientation, or military status, or any other basis protected by law.</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5"/>
          <p:cNvSpPr txBox="1"/>
          <p:nvPr>
            <p:ph type="ctrTitle"/>
          </p:nvPr>
        </p:nvSpPr>
        <p:spPr>
          <a:xfrm>
            <a:off x="2981922" y="2505585"/>
            <a:ext cx="6565034" cy="139998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Epilogue Black"/>
              <a:buNone/>
            </a:pPr>
            <a:r>
              <a:rPr lang="en-US"/>
              <a:t>Thank you</a:t>
            </a:r>
            <a:endParaRPr/>
          </a:p>
        </p:txBody>
      </p:sp>
      <p:sp>
        <p:nvSpPr>
          <p:cNvPr id="780" name="Google Shape;780;p15"/>
          <p:cNvSpPr txBox="1"/>
          <p:nvPr>
            <p:ph idx="1" type="subTitle"/>
          </p:nvPr>
        </p:nvSpPr>
        <p:spPr>
          <a:xfrm>
            <a:off x="5141344" y="5202236"/>
            <a:ext cx="7050656"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US"/>
              <a:t>Tim Skiles</a:t>
            </a:r>
            <a:endParaRPr/>
          </a:p>
          <a:p>
            <a:pPr indent="0" lvl="0" marL="0" rtl="0" algn="l">
              <a:lnSpc>
                <a:spcPct val="90000"/>
              </a:lnSpc>
              <a:spcBef>
                <a:spcPts val="1000"/>
              </a:spcBef>
              <a:spcAft>
                <a:spcPts val="0"/>
              </a:spcAft>
              <a:buClr>
                <a:schemeClr val="lt1"/>
              </a:buClr>
              <a:buSzPts val="2400"/>
              <a:buNone/>
            </a:pPr>
            <a:r>
              <a:rPr lang="en-US"/>
              <a:t>Creative Services Manager</a:t>
            </a:r>
            <a:endParaRPr/>
          </a:p>
          <a:p>
            <a:pPr indent="0" lvl="0" marL="0" rtl="0" algn="l">
              <a:lnSpc>
                <a:spcPct val="90000"/>
              </a:lnSpc>
              <a:spcBef>
                <a:spcPts val="1000"/>
              </a:spcBef>
              <a:spcAft>
                <a:spcPts val="0"/>
              </a:spcAft>
              <a:buClr>
                <a:schemeClr val="lt1"/>
              </a:buClr>
              <a:buSzPts val="2400"/>
              <a:buNone/>
            </a:pPr>
            <a:r>
              <a:rPr lang="en-US"/>
              <a:t>540-231-7370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6"/>
          <p:cNvSpPr txBox="1"/>
          <p:nvPr>
            <p:ph type="ctrTitle"/>
          </p:nvPr>
        </p:nvSpPr>
        <p:spPr>
          <a:xfrm>
            <a:off x="5141344" y="2722561"/>
            <a:ext cx="7050656"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Epilogue Black"/>
              <a:buNone/>
            </a:pPr>
            <a:r>
              <a:rPr lang="en-US"/>
              <a:t>This is the Slide Title</a:t>
            </a:r>
            <a:endParaRPr/>
          </a:p>
        </p:txBody>
      </p:sp>
      <p:sp>
        <p:nvSpPr>
          <p:cNvPr id="786" name="Google Shape;786;p16"/>
          <p:cNvSpPr txBox="1"/>
          <p:nvPr>
            <p:ph idx="1" type="subTitle"/>
          </p:nvPr>
        </p:nvSpPr>
        <p:spPr>
          <a:xfrm>
            <a:off x="5141344" y="5202236"/>
            <a:ext cx="7050656" cy="16557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T. O. Sandy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7"/>
          <p:cNvSpPr txBox="1"/>
          <p:nvPr>
            <p:ph type="ctrTitle"/>
          </p:nvPr>
        </p:nvSpPr>
        <p:spPr>
          <a:xfrm>
            <a:off x="2981922" y="2158515"/>
            <a:ext cx="6998050" cy="2387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Epilogue Black"/>
              <a:buNone/>
            </a:pPr>
            <a:r>
              <a:rPr lang="en-US"/>
              <a:t>Slide Title or </a:t>
            </a:r>
            <a:br>
              <a:rPr lang="en-US"/>
            </a:br>
            <a:r>
              <a:rPr lang="en-US"/>
              <a:t>Section Title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18"/>
          <p:cNvSpPr txBox="1"/>
          <p:nvPr>
            <p:ph idx="1" type="body"/>
          </p:nvPr>
        </p:nvSpPr>
        <p:spPr>
          <a:xfrm>
            <a:off x="1859280" y="5591309"/>
            <a:ext cx="927680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6</a:t>
            </a:r>
            <a:endParaRPr/>
          </a:p>
        </p:txBody>
      </p:sp>
      <p:sp>
        <p:nvSpPr>
          <p:cNvPr id="798" name="Google Shape;798;p18"/>
          <p:cNvSpPr txBox="1"/>
          <p:nvPr>
            <p:ph idx="2" type="body"/>
          </p:nvPr>
        </p:nvSpPr>
        <p:spPr>
          <a:xfrm>
            <a:off x="838200" y="5604490"/>
            <a:ext cx="822325"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6</a:t>
            </a:r>
            <a:endParaRPr/>
          </a:p>
        </p:txBody>
      </p:sp>
      <p:sp>
        <p:nvSpPr>
          <p:cNvPr id="799" name="Google Shape;799;p18"/>
          <p:cNvSpPr txBox="1"/>
          <p:nvPr>
            <p:ph idx="3" type="body"/>
          </p:nvPr>
        </p:nvSpPr>
        <p:spPr>
          <a:xfrm>
            <a:off x="1859280" y="4859789"/>
            <a:ext cx="927680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5</a:t>
            </a:r>
            <a:endParaRPr/>
          </a:p>
        </p:txBody>
      </p:sp>
      <p:sp>
        <p:nvSpPr>
          <p:cNvPr id="800" name="Google Shape;800;p18"/>
          <p:cNvSpPr txBox="1"/>
          <p:nvPr>
            <p:ph idx="4" type="body"/>
          </p:nvPr>
        </p:nvSpPr>
        <p:spPr>
          <a:xfrm>
            <a:off x="838200" y="4842490"/>
            <a:ext cx="822325"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5</a:t>
            </a:r>
            <a:endParaRPr/>
          </a:p>
        </p:txBody>
      </p:sp>
      <p:sp>
        <p:nvSpPr>
          <p:cNvPr id="801" name="Google Shape;801;p18"/>
          <p:cNvSpPr txBox="1"/>
          <p:nvPr>
            <p:ph idx="5" type="body"/>
          </p:nvPr>
        </p:nvSpPr>
        <p:spPr>
          <a:xfrm>
            <a:off x="1859280" y="4103823"/>
            <a:ext cx="927680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4</a:t>
            </a:r>
            <a:endParaRPr/>
          </a:p>
        </p:txBody>
      </p:sp>
      <p:sp>
        <p:nvSpPr>
          <p:cNvPr id="802" name="Google Shape;802;p18"/>
          <p:cNvSpPr txBox="1"/>
          <p:nvPr>
            <p:ph idx="6" type="body"/>
          </p:nvPr>
        </p:nvSpPr>
        <p:spPr>
          <a:xfrm>
            <a:off x="838200" y="4090650"/>
            <a:ext cx="631741"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4</a:t>
            </a:r>
            <a:endParaRPr/>
          </a:p>
        </p:txBody>
      </p:sp>
      <p:sp>
        <p:nvSpPr>
          <p:cNvPr id="803" name="Google Shape;803;p18"/>
          <p:cNvSpPr txBox="1"/>
          <p:nvPr>
            <p:ph idx="7" type="body"/>
          </p:nvPr>
        </p:nvSpPr>
        <p:spPr>
          <a:xfrm>
            <a:off x="1859280" y="3347857"/>
            <a:ext cx="927680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3</a:t>
            </a:r>
            <a:endParaRPr/>
          </a:p>
        </p:txBody>
      </p:sp>
      <p:sp>
        <p:nvSpPr>
          <p:cNvPr id="804" name="Google Shape;804;p18"/>
          <p:cNvSpPr txBox="1"/>
          <p:nvPr>
            <p:ph idx="8" type="body"/>
          </p:nvPr>
        </p:nvSpPr>
        <p:spPr>
          <a:xfrm>
            <a:off x="838200" y="3328650"/>
            <a:ext cx="787373"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3</a:t>
            </a:r>
            <a:endParaRPr/>
          </a:p>
        </p:txBody>
      </p:sp>
      <p:sp>
        <p:nvSpPr>
          <p:cNvPr id="805" name="Google Shape;805;p18"/>
          <p:cNvSpPr txBox="1"/>
          <p:nvPr>
            <p:ph idx="9" type="body"/>
          </p:nvPr>
        </p:nvSpPr>
        <p:spPr>
          <a:xfrm>
            <a:off x="1859280" y="2591891"/>
            <a:ext cx="927680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2</a:t>
            </a:r>
            <a:endParaRPr/>
          </a:p>
        </p:txBody>
      </p:sp>
      <p:sp>
        <p:nvSpPr>
          <p:cNvPr id="806" name="Google Shape;806;p18"/>
          <p:cNvSpPr txBox="1"/>
          <p:nvPr>
            <p:ph idx="13" type="body"/>
          </p:nvPr>
        </p:nvSpPr>
        <p:spPr>
          <a:xfrm>
            <a:off x="843280" y="2577465"/>
            <a:ext cx="782293"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2</a:t>
            </a:r>
            <a:endParaRPr/>
          </a:p>
        </p:txBody>
      </p:sp>
      <p:sp>
        <p:nvSpPr>
          <p:cNvPr id="807" name="Google Shape;807;p18"/>
          <p:cNvSpPr txBox="1"/>
          <p:nvPr>
            <p:ph idx="14" type="body"/>
          </p:nvPr>
        </p:nvSpPr>
        <p:spPr>
          <a:xfrm>
            <a:off x="1859280" y="1835925"/>
            <a:ext cx="9271842"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Agenda Item 1</a:t>
            </a:r>
            <a:endParaRPr/>
          </a:p>
        </p:txBody>
      </p:sp>
      <p:sp>
        <p:nvSpPr>
          <p:cNvPr id="808" name="Google Shape;808;p18"/>
          <p:cNvSpPr txBox="1"/>
          <p:nvPr>
            <p:ph idx="15" type="body"/>
          </p:nvPr>
        </p:nvSpPr>
        <p:spPr>
          <a:xfrm>
            <a:off x="843280" y="1825625"/>
            <a:ext cx="782293"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1</a:t>
            </a:r>
            <a:endParaRPr/>
          </a:p>
        </p:txBody>
      </p:sp>
      <p:sp>
        <p:nvSpPr>
          <p:cNvPr id="809" name="Google Shape;80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Black"/>
              <a:buNone/>
            </a:pPr>
            <a:r>
              <a:rPr lang="en-US"/>
              <a:t>Agenda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19"/>
          <p:cNvSpPr txBox="1"/>
          <p:nvPr>
            <p:ph idx="1" type="body"/>
          </p:nvPr>
        </p:nvSpPr>
        <p:spPr>
          <a:xfrm>
            <a:off x="3573780" y="5256800"/>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16" name="Google Shape;816;p19"/>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6</a:t>
            </a:r>
            <a:endParaRPr/>
          </a:p>
        </p:txBody>
      </p:sp>
      <p:sp>
        <p:nvSpPr>
          <p:cNvPr id="817" name="Google Shape;817;p19"/>
          <p:cNvSpPr txBox="1"/>
          <p:nvPr>
            <p:ph idx="3" type="body"/>
          </p:nvPr>
        </p:nvSpPr>
        <p:spPr>
          <a:xfrm>
            <a:off x="3573780" y="4525280"/>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18" name="Google Shape;818;p19"/>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5</a:t>
            </a:r>
            <a:endParaRPr/>
          </a:p>
        </p:txBody>
      </p:sp>
      <p:sp>
        <p:nvSpPr>
          <p:cNvPr id="819" name="Google Shape;819;p19"/>
          <p:cNvSpPr txBox="1"/>
          <p:nvPr>
            <p:ph idx="5" type="body"/>
          </p:nvPr>
        </p:nvSpPr>
        <p:spPr>
          <a:xfrm>
            <a:off x="3573780" y="3769314"/>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20" name="Google Shape;820;p19"/>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4</a:t>
            </a:r>
            <a:endParaRPr/>
          </a:p>
        </p:txBody>
      </p:sp>
      <p:sp>
        <p:nvSpPr>
          <p:cNvPr id="821" name="Google Shape;821;p19"/>
          <p:cNvSpPr txBox="1"/>
          <p:nvPr>
            <p:ph idx="7" type="body"/>
          </p:nvPr>
        </p:nvSpPr>
        <p:spPr>
          <a:xfrm>
            <a:off x="3573780" y="3013348"/>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22" name="Google Shape;822;p19"/>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3</a:t>
            </a:r>
            <a:endParaRPr/>
          </a:p>
        </p:txBody>
      </p:sp>
      <p:sp>
        <p:nvSpPr>
          <p:cNvPr id="823" name="Google Shape;823;p19"/>
          <p:cNvSpPr txBox="1"/>
          <p:nvPr>
            <p:ph idx="9" type="body"/>
          </p:nvPr>
        </p:nvSpPr>
        <p:spPr>
          <a:xfrm>
            <a:off x="3573780" y="2257382"/>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24" name="Google Shape;824;p19"/>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2</a:t>
            </a:r>
            <a:endParaRPr/>
          </a:p>
        </p:txBody>
      </p:sp>
      <p:sp>
        <p:nvSpPr>
          <p:cNvPr id="825" name="Google Shape;825;p19"/>
          <p:cNvSpPr txBox="1"/>
          <p:nvPr>
            <p:ph idx="14" type="body"/>
          </p:nvPr>
        </p:nvSpPr>
        <p:spPr>
          <a:xfrm>
            <a:off x="3573780" y="1501416"/>
            <a:ext cx="758605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26" name="Google Shape;826;p19"/>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1</a:t>
            </a:r>
            <a:endParaRPr/>
          </a:p>
        </p:txBody>
      </p:sp>
      <p:sp>
        <p:nvSpPr>
          <p:cNvPr id="827" name="Google Shape;827;p19"/>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8800"/>
              <a:buFont typeface="Epilogue Black"/>
              <a:buNone/>
            </a:pPr>
            <a:r>
              <a:rPr lang="en-US"/>
              <a:t>Agenda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type="title"/>
          </p:nvPr>
        </p:nvSpPr>
        <p:spPr>
          <a:xfrm>
            <a:off x="838200" y="365126"/>
            <a:ext cx="8724167" cy="7321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How to edit slides</a:t>
            </a:r>
            <a:endParaRPr/>
          </a:p>
        </p:txBody>
      </p:sp>
      <p:sp>
        <p:nvSpPr>
          <p:cNvPr id="670" name="Google Shape;670;p2"/>
          <p:cNvSpPr txBox="1"/>
          <p:nvPr>
            <p:ph idx="1" type="body"/>
          </p:nvPr>
        </p:nvSpPr>
        <p:spPr>
          <a:xfrm>
            <a:off x="805181" y="1915318"/>
            <a:ext cx="5067299" cy="18686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600"/>
              <a:buNone/>
            </a:pPr>
            <a:r>
              <a:rPr lang="en-US" sz="2600"/>
              <a:t>Title Slides</a:t>
            </a:r>
            <a:endParaRPr/>
          </a:p>
          <a:p>
            <a:pPr indent="-171450" lvl="0" marL="171450" rtl="0" algn="l">
              <a:lnSpc>
                <a:spcPct val="90000"/>
              </a:lnSpc>
              <a:spcBef>
                <a:spcPts val="1000"/>
              </a:spcBef>
              <a:spcAft>
                <a:spcPts val="0"/>
              </a:spcAft>
              <a:buClr>
                <a:schemeClr val="accent5"/>
              </a:buClr>
              <a:buSzPts val="1600"/>
              <a:buChar char="•"/>
            </a:pPr>
            <a:r>
              <a:rPr lang="en-US" sz="1600"/>
              <a:t>Click on text box to erase and type your own title, name, and date (if applicable).</a:t>
            </a:r>
            <a:endParaRPr/>
          </a:p>
          <a:p>
            <a:pPr indent="-171450" lvl="0" marL="171450" rtl="0" algn="l">
              <a:lnSpc>
                <a:spcPct val="90000"/>
              </a:lnSpc>
              <a:spcBef>
                <a:spcPts val="1700"/>
              </a:spcBef>
              <a:spcAft>
                <a:spcPts val="0"/>
              </a:spcAft>
              <a:buClr>
                <a:schemeClr val="accent5"/>
              </a:buClr>
              <a:buSzPts val="1600"/>
              <a:buChar char="•"/>
            </a:pPr>
            <a:r>
              <a:rPr lang="en-US" sz="1600"/>
              <a:t>There is no need to move any text boxes or change font size or color.</a:t>
            </a:r>
            <a:endParaRPr/>
          </a:p>
          <a:p>
            <a:pPr indent="-76200" lvl="1" marL="685800" rtl="0" algn="l">
              <a:lnSpc>
                <a:spcPct val="90000"/>
              </a:lnSpc>
              <a:spcBef>
                <a:spcPts val="1200"/>
              </a:spcBef>
              <a:spcAft>
                <a:spcPts val="0"/>
              </a:spcAft>
              <a:buClr>
                <a:schemeClr val="accent5"/>
              </a:buClr>
              <a:buSzPts val="2400"/>
              <a:buNone/>
            </a:pPr>
            <a:r>
              <a:t/>
            </a:r>
            <a:endParaRPr/>
          </a:p>
        </p:txBody>
      </p:sp>
      <p:sp>
        <p:nvSpPr>
          <p:cNvPr id="671" name="Google Shape;671;p2"/>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accent5"/>
              </a:buClr>
              <a:buSzPct val="100000"/>
              <a:buNone/>
            </a:pPr>
            <a:r>
              <a:rPr lang="en-US"/>
              <a:t>Text, Photo and Graph Slides</a:t>
            </a:r>
            <a:endParaRPr/>
          </a:p>
          <a:p>
            <a:pPr indent="-171481" lvl="0" marL="171450" rtl="0" algn="l">
              <a:lnSpc>
                <a:spcPct val="90000"/>
              </a:lnSpc>
              <a:spcBef>
                <a:spcPts val="1000"/>
              </a:spcBef>
              <a:spcAft>
                <a:spcPts val="0"/>
              </a:spcAft>
              <a:buClr>
                <a:schemeClr val="accent5"/>
              </a:buClr>
              <a:buSzPct val="100000"/>
              <a:buFont typeface="Arial"/>
              <a:buChar char="•"/>
            </a:pPr>
            <a:r>
              <a:rPr lang="en-US" sz="1900"/>
              <a:t>Click on text box to erase and type your own text. </a:t>
            </a:r>
            <a:endParaRPr/>
          </a:p>
          <a:p>
            <a:pPr indent="-171481" lvl="0" marL="171450" rtl="0" algn="l">
              <a:lnSpc>
                <a:spcPct val="90000"/>
              </a:lnSpc>
              <a:spcBef>
                <a:spcPts val="1700"/>
              </a:spcBef>
              <a:spcAft>
                <a:spcPts val="0"/>
              </a:spcAft>
              <a:buClr>
                <a:schemeClr val="accent5"/>
              </a:buClr>
              <a:buSzPct val="100000"/>
              <a:buFont typeface="Arial"/>
              <a:buChar char="•"/>
            </a:pPr>
            <a:r>
              <a:rPr lang="en-US" sz="1900"/>
              <a:t>To change a picture, drag a photo onto the picture slot on the editable slide (NOTE: slides containing pictures have an editable slide and a preview slide).</a:t>
            </a:r>
            <a:endParaRPr/>
          </a:p>
          <a:p>
            <a:pPr indent="-171481" lvl="0" marL="171450" rtl="0" algn="l">
              <a:lnSpc>
                <a:spcPct val="90000"/>
              </a:lnSpc>
              <a:spcBef>
                <a:spcPts val="1700"/>
              </a:spcBef>
              <a:spcAft>
                <a:spcPts val="0"/>
              </a:spcAft>
              <a:buClr>
                <a:schemeClr val="accent5"/>
              </a:buClr>
              <a:buSzPct val="100000"/>
              <a:buFont typeface="Arial"/>
              <a:buChar char="•"/>
            </a:pPr>
            <a:r>
              <a:rPr lang="en-US" sz="1900"/>
              <a:t>To edit graph data, right click and choose “edit data in Excel” and input your data.</a:t>
            </a:r>
            <a:endParaRPr/>
          </a:p>
          <a:p>
            <a:pPr indent="-171481" lvl="0" marL="171450" rtl="0" algn="l">
              <a:lnSpc>
                <a:spcPct val="90000"/>
              </a:lnSpc>
              <a:spcBef>
                <a:spcPts val="1700"/>
              </a:spcBef>
              <a:spcAft>
                <a:spcPts val="0"/>
              </a:spcAft>
              <a:buClr>
                <a:schemeClr val="accent5"/>
              </a:buClr>
              <a:buSzPct val="100000"/>
              <a:buFont typeface="Arial"/>
              <a:buChar char="•"/>
            </a:pPr>
            <a:r>
              <a:rPr lang="en-US" sz="1900"/>
              <a:t>Finally, be sure to edit footers with appropriate section titles and numbers.</a:t>
            </a:r>
            <a:endParaRPr sz="1900"/>
          </a:p>
          <a:p>
            <a:pPr indent="-64135" lvl="0" marL="228600" rtl="0" algn="l">
              <a:lnSpc>
                <a:spcPct val="90000"/>
              </a:lnSpc>
              <a:spcBef>
                <a:spcPts val="1700"/>
              </a:spcBef>
              <a:spcAft>
                <a:spcPts val="0"/>
              </a:spcAft>
              <a:buClr>
                <a:schemeClr val="accent5"/>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20"/>
          <p:cNvSpPr txBox="1"/>
          <p:nvPr>
            <p:ph idx="1" type="body"/>
          </p:nvPr>
        </p:nvSpPr>
        <p:spPr>
          <a:xfrm>
            <a:off x="3573780" y="5256800"/>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34" name="Google Shape;834;p20"/>
          <p:cNvSpPr txBox="1"/>
          <p:nvPr>
            <p:ph idx="2" type="body"/>
          </p:nvPr>
        </p:nvSpPr>
        <p:spPr>
          <a:xfrm>
            <a:off x="2552700" y="526998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6</a:t>
            </a:r>
            <a:endParaRPr/>
          </a:p>
        </p:txBody>
      </p:sp>
      <p:sp>
        <p:nvSpPr>
          <p:cNvPr id="835" name="Google Shape;835;p20"/>
          <p:cNvSpPr txBox="1"/>
          <p:nvPr>
            <p:ph idx="3" type="body"/>
          </p:nvPr>
        </p:nvSpPr>
        <p:spPr>
          <a:xfrm>
            <a:off x="3573780" y="4525280"/>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36" name="Google Shape;836;p20"/>
          <p:cNvSpPr txBox="1"/>
          <p:nvPr>
            <p:ph idx="4" type="body"/>
          </p:nvPr>
        </p:nvSpPr>
        <p:spPr>
          <a:xfrm>
            <a:off x="2552700" y="450798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5</a:t>
            </a:r>
            <a:endParaRPr/>
          </a:p>
        </p:txBody>
      </p:sp>
      <p:sp>
        <p:nvSpPr>
          <p:cNvPr id="837" name="Google Shape;837;p20"/>
          <p:cNvSpPr txBox="1"/>
          <p:nvPr>
            <p:ph idx="5" type="body"/>
          </p:nvPr>
        </p:nvSpPr>
        <p:spPr>
          <a:xfrm>
            <a:off x="3573780" y="3769314"/>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38" name="Google Shape;838;p20"/>
          <p:cNvSpPr txBox="1"/>
          <p:nvPr>
            <p:ph idx="6" type="body"/>
          </p:nvPr>
        </p:nvSpPr>
        <p:spPr>
          <a:xfrm>
            <a:off x="2552700" y="375614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4</a:t>
            </a:r>
            <a:endParaRPr/>
          </a:p>
        </p:txBody>
      </p:sp>
      <p:sp>
        <p:nvSpPr>
          <p:cNvPr id="839" name="Google Shape;839;p20"/>
          <p:cNvSpPr txBox="1"/>
          <p:nvPr>
            <p:ph idx="7" type="body"/>
          </p:nvPr>
        </p:nvSpPr>
        <p:spPr>
          <a:xfrm>
            <a:off x="3573780" y="3013348"/>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40" name="Google Shape;840;p20"/>
          <p:cNvSpPr txBox="1"/>
          <p:nvPr>
            <p:ph idx="8" type="body"/>
          </p:nvPr>
        </p:nvSpPr>
        <p:spPr>
          <a:xfrm>
            <a:off x="2552700" y="2994141"/>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3</a:t>
            </a:r>
            <a:endParaRPr/>
          </a:p>
        </p:txBody>
      </p:sp>
      <p:sp>
        <p:nvSpPr>
          <p:cNvPr id="841" name="Google Shape;841;p20"/>
          <p:cNvSpPr txBox="1"/>
          <p:nvPr>
            <p:ph idx="9" type="body"/>
          </p:nvPr>
        </p:nvSpPr>
        <p:spPr>
          <a:xfrm>
            <a:off x="3573780" y="2257382"/>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42" name="Google Shape;842;p20"/>
          <p:cNvSpPr txBox="1"/>
          <p:nvPr>
            <p:ph idx="13" type="body"/>
          </p:nvPr>
        </p:nvSpPr>
        <p:spPr>
          <a:xfrm>
            <a:off x="2557780" y="2242956"/>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2</a:t>
            </a:r>
            <a:endParaRPr/>
          </a:p>
        </p:txBody>
      </p:sp>
      <p:sp>
        <p:nvSpPr>
          <p:cNvPr id="843" name="Google Shape;843;p20"/>
          <p:cNvSpPr txBox="1"/>
          <p:nvPr>
            <p:ph idx="14" type="body"/>
          </p:nvPr>
        </p:nvSpPr>
        <p:spPr>
          <a:xfrm>
            <a:off x="3573780" y="1501416"/>
            <a:ext cx="7213166" cy="5714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p>
        </p:txBody>
      </p:sp>
      <p:sp>
        <p:nvSpPr>
          <p:cNvPr id="844" name="Google Shape;844;p20"/>
          <p:cNvSpPr txBox="1"/>
          <p:nvPr>
            <p:ph idx="15" type="body"/>
          </p:nvPr>
        </p:nvSpPr>
        <p:spPr>
          <a:xfrm>
            <a:off x="2557780" y="1491116"/>
            <a:ext cx="689264" cy="5714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1</a:t>
            </a:r>
            <a:endParaRPr/>
          </a:p>
        </p:txBody>
      </p:sp>
      <p:sp>
        <p:nvSpPr>
          <p:cNvPr id="845" name="Google Shape;845;p20"/>
          <p:cNvSpPr txBox="1"/>
          <p:nvPr>
            <p:ph type="title"/>
          </p:nvPr>
        </p:nvSpPr>
        <p:spPr>
          <a:xfrm rot="-5400000">
            <a:off x="-663320" y="3097380"/>
            <a:ext cx="4540073" cy="1325563"/>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8800"/>
              <a:buFont typeface="Epilogue Black"/>
              <a:buNone/>
            </a:pPr>
            <a:r>
              <a:rPr lang="en-US"/>
              <a:t>Agenda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21"/>
          <p:cNvSpPr txBox="1"/>
          <p:nvPr>
            <p:ph type="title"/>
          </p:nvPr>
        </p:nvSpPr>
        <p:spPr>
          <a:xfrm rot="-5400000">
            <a:off x="-2435893" y="2766218"/>
            <a:ext cx="6858000" cy="13255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8800"/>
              <a:buFont typeface="Epilogue Black"/>
              <a:buNone/>
            </a:pPr>
            <a:r>
              <a:rPr lang="en-US"/>
              <a:t>Partners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22"/>
          <p:cNvSpPr txBox="1"/>
          <p:nvPr>
            <p:ph type="title"/>
          </p:nvPr>
        </p:nvSpPr>
        <p:spPr>
          <a:xfrm rot="-5400000">
            <a:off x="-1442910" y="3759200"/>
            <a:ext cx="4872037" cy="132556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7200"/>
              <a:buFont typeface="Epilogue Black"/>
              <a:buNone/>
            </a:pPr>
            <a:r>
              <a:rPr lang="en-US"/>
              <a:t>Partners</a:t>
            </a:r>
            <a:endParaRPr/>
          </a:p>
        </p:txBody>
      </p:sp>
      <p:pic>
        <p:nvPicPr>
          <p:cNvPr id="857" name="Google Shape;857;p22"/>
          <p:cNvPicPr preferRelativeResize="0"/>
          <p:nvPr>
            <p:ph idx="2" type="pic"/>
          </p:nvPr>
        </p:nvPicPr>
        <p:blipFill rotWithShape="1">
          <a:blip r:embed="rId3">
            <a:alphaModFix/>
          </a:blip>
          <a:srcRect b="0" l="16753" r="16752" t="0"/>
          <a:stretch/>
        </p:blipFill>
        <p:spPr>
          <a:xfrm>
            <a:off x="0" y="0"/>
            <a:ext cx="1985963" cy="1985963"/>
          </a:xfrm>
          <a:prstGeom prst="rect">
            <a:avLst/>
          </a:prstGeom>
          <a:noFill/>
          <a:ln>
            <a:noFill/>
          </a:ln>
        </p:spPr>
      </p:pic>
      <p:pic>
        <p:nvPicPr>
          <p:cNvPr descr="An overhead view of a tractor in a field" id="858" name="Google Shape;858;p22"/>
          <p:cNvPicPr preferRelativeResize="0"/>
          <p:nvPr/>
        </p:nvPicPr>
        <p:blipFill rotWithShape="1">
          <a:blip r:embed="rId4">
            <a:alphaModFix/>
          </a:blip>
          <a:srcRect b="0" l="0" r="0" t="0"/>
          <a:stretch/>
        </p:blipFill>
        <p:spPr>
          <a:xfrm rot="-5400000">
            <a:off x="0" y="-1"/>
            <a:ext cx="2021747" cy="20217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2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Slide with Text</a:t>
            </a:r>
            <a:endParaRPr/>
          </a:p>
        </p:txBody>
      </p:sp>
      <p:sp>
        <p:nvSpPr>
          <p:cNvPr id="864" name="Google Shape;864;p23"/>
          <p:cNvSpPr txBox="1"/>
          <p:nvPr>
            <p:ph idx="1" type="body"/>
          </p:nvPr>
        </p:nvSpPr>
        <p:spPr>
          <a:xfrm>
            <a:off x="805181" y="2364058"/>
            <a:ext cx="8757186" cy="39025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US"/>
              <a:t>These are some very interesting facts</a:t>
            </a:r>
            <a:endParaRPr/>
          </a:p>
        </p:txBody>
      </p:sp>
      <p:sp>
        <p:nvSpPr>
          <p:cNvPr id="865" name="Google Shape;865;p23"/>
          <p:cNvSpPr/>
          <p:nvPr/>
        </p:nvSpPr>
        <p:spPr>
          <a:xfrm>
            <a:off x="805181" y="1690688"/>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Epilogue Medium"/>
                <a:ea typeface="Epilogue Medium"/>
                <a:cs typeface="Epilogue Medium"/>
                <a:sym typeface="Epilogue Medium"/>
              </a:rPr>
              <a:t>Heading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24"/>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Column Text</a:t>
            </a:r>
            <a:endParaRPr/>
          </a:p>
        </p:txBody>
      </p:sp>
      <p:sp>
        <p:nvSpPr>
          <p:cNvPr id="871" name="Google Shape;871;p24"/>
          <p:cNvSpPr txBox="1"/>
          <p:nvPr>
            <p:ph idx="1" type="body"/>
          </p:nvPr>
        </p:nvSpPr>
        <p:spPr>
          <a:xfrm>
            <a:off x="805181" y="2312504"/>
            <a:ext cx="4860123" cy="39541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US" sz="2400"/>
              <a:t>Here is some text about topic 1</a:t>
            </a:r>
            <a:endParaRPr/>
          </a:p>
          <a:p>
            <a:pPr indent="-228600" lvl="0" marL="228600" rtl="0" algn="l">
              <a:lnSpc>
                <a:spcPct val="90000"/>
              </a:lnSpc>
              <a:spcBef>
                <a:spcPts val="1000"/>
              </a:spcBef>
              <a:spcAft>
                <a:spcPts val="0"/>
              </a:spcAft>
              <a:buClr>
                <a:schemeClr val="lt1"/>
              </a:buClr>
              <a:buSzPts val="2400"/>
              <a:buChar char="•"/>
            </a:pPr>
            <a:r>
              <a:rPr lang="en-US" sz="2400"/>
              <a:t>Topic 1 is great for most people</a:t>
            </a:r>
            <a:endParaRPr/>
          </a:p>
          <a:p>
            <a:pPr indent="-228600" lvl="0" marL="228600" rtl="0" algn="l">
              <a:lnSpc>
                <a:spcPct val="90000"/>
              </a:lnSpc>
              <a:spcBef>
                <a:spcPts val="1000"/>
              </a:spcBef>
              <a:spcAft>
                <a:spcPts val="0"/>
              </a:spcAft>
              <a:buClr>
                <a:schemeClr val="lt1"/>
              </a:buClr>
              <a:buSzPts val="2400"/>
              <a:buChar char="•"/>
            </a:pPr>
            <a:r>
              <a:rPr lang="en-US" sz="2400"/>
              <a:t>Research shows topic 1 is successful in urban areas</a:t>
            </a:r>
            <a:endParaRPr/>
          </a:p>
        </p:txBody>
      </p:sp>
      <p:sp>
        <p:nvSpPr>
          <p:cNvPr id="872" name="Google Shape;872;p24"/>
          <p:cNvSpPr txBox="1"/>
          <p:nvPr>
            <p:ph idx="2" type="body"/>
          </p:nvPr>
        </p:nvSpPr>
        <p:spPr>
          <a:xfrm>
            <a:off x="6266181" y="2309487"/>
            <a:ext cx="4143402" cy="39541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400"/>
              <a:buChar char="•"/>
            </a:pPr>
            <a:r>
              <a:rPr lang="en-US" sz="2400"/>
              <a:t>Here is some text about topic 2</a:t>
            </a:r>
            <a:endParaRPr/>
          </a:p>
          <a:p>
            <a:pPr indent="-228600" lvl="0" marL="228600" rtl="0" algn="l">
              <a:lnSpc>
                <a:spcPct val="90000"/>
              </a:lnSpc>
              <a:spcBef>
                <a:spcPts val="1000"/>
              </a:spcBef>
              <a:spcAft>
                <a:spcPts val="0"/>
              </a:spcAft>
              <a:buClr>
                <a:schemeClr val="lt1"/>
              </a:buClr>
              <a:buSzPts val="2400"/>
              <a:buChar char="•"/>
            </a:pPr>
            <a:r>
              <a:rPr lang="en-US" sz="2400"/>
              <a:t>Topic 2 is a good alternative to topic 1</a:t>
            </a:r>
            <a:endParaRPr/>
          </a:p>
          <a:p>
            <a:pPr indent="-228600" lvl="0" marL="228600" rtl="0" algn="l">
              <a:lnSpc>
                <a:spcPct val="90000"/>
              </a:lnSpc>
              <a:spcBef>
                <a:spcPts val="1000"/>
              </a:spcBef>
              <a:spcAft>
                <a:spcPts val="0"/>
              </a:spcAft>
              <a:buClr>
                <a:schemeClr val="lt1"/>
              </a:buClr>
              <a:buSzPts val="2400"/>
              <a:buChar char="•"/>
            </a:pPr>
            <a:r>
              <a:rPr lang="en-US" sz="2400"/>
              <a:t>Research shows topic one is successful in rural areas</a:t>
            </a:r>
            <a:endParaRPr/>
          </a:p>
        </p:txBody>
      </p:sp>
      <p:sp>
        <p:nvSpPr>
          <p:cNvPr id="873" name="Google Shape;873;p24"/>
          <p:cNvSpPr/>
          <p:nvPr/>
        </p:nvSpPr>
        <p:spPr>
          <a:xfrm>
            <a:off x="652781" y="1674601"/>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Epilogue Medium"/>
                <a:ea typeface="Epilogue Medium"/>
                <a:cs typeface="Epilogue Medium"/>
                <a:sym typeface="Epilogue Medium"/>
              </a:rPr>
              <a:t>Topic 1</a:t>
            </a:r>
            <a:endParaRPr/>
          </a:p>
        </p:txBody>
      </p:sp>
      <p:sp>
        <p:nvSpPr>
          <p:cNvPr id="874" name="Google Shape;874;p24"/>
          <p:cNvSpPr/>
          <p:nvPr/>
        </p:nvSpPr>
        <p:spPr>
          <a:xfrm>
            <a:off x="6124728" y="1658514"/>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Epilogue Medium"/>
                <a:ea typeface="Epilogue Medium"/>
                <a:cs typeface="Epilogue Medium"/>
                <a:sym typeface="Epilogue Medium"/>
              </a:rPr>
              <a:t>Topic 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descr="Man flying a drone" id="879" name="Google Shape;879;p25"/>
          <p:cNvPicPr preferRelativeResize="0"/>
          <p:nvPr>
            <p:ph idx="2" type="pic"/>
          </p:nvPr>
        </p:nvPicPr>
        <p:blipFill rotWithShape="1">
          <a:blip r:embed="rId3">
            <a:alphaModFix/>
          </a:blip>
          <a:srcRect b="0" l="11346" r="11346" t="0"/>
          <a:stretch/>
        </p:blipFill>
        <p:spPr>
          <a:xfrm>
            <a:off x="6266779" y="1915318"/>
            <a:ext cx="5052383" cy="4354779"/>
          </a:xfrm>
          <a:prstGeom prst="rect">
            <a:avLst/>
          </a:prstGeom>
          <a:noFill/>
          <a:ln>
            <a:noFill/>
          </a:ln>
        </p:spPr>
      </p:pic>
      <p:sp>
        <p:nvSpPr>
          <p:cNvPr id="880" name="Google Shape;880;p25"/>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881" name="Google Shape;881;p25"/>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Photo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26"/>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Two Photos</a:t>
            </a:r>
            <a:endParaRPr/>
          </a:p>
        </p:txBody>
      </p:sp>
      <p:sp>
        <p:nvSpPr>
          <p:cNvPr id="887" name="Google Shape;887;p26"/>
          <p:cNvSpPr txBox="1"/>
          <p:nvPr>
            <p:ph idx="1" type="body"/>
          </p:nvPr>
        </p:nvSpPr>
        <p:spPr>
          <a:xfrm>
            <a:off x="805181" y="1915318"/>
            <a:ext cx="684276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Here we discuss our content</a:t>
            </a:r>
            <a:endParaRPr/>
          </a:p>
        </p:txBody>
      </p:sp>
      <p:pic>
        <p:nvPicPr>
          <p:cNvPr descr="Man kneeling in a crop field" id="888" name="Google Shape;888;p26"/>
          <p:cNvPicPr preferRelativeResize="0"/>
          <p:nvPr>
            <p:ph idx="2" type="pic"/>
          </p:nvPr>
        </p:nvPicPr>
        <p:blipFill rotWithShape="1">
          <a:blip r:embed="rId3">
            <a:alphaModFix/>
          </a:blip>
          <a:srcRect b="4431" l="0" r="0" t="4432"/>
          <a:stretch/>
        </p:blipFill>
        <p:spPr>
          <a:xfrm>
            <a:off x="7963823" y="4228039"/>
            <a:ext cx="3355339" cy="2038617"/>
          </a:xfrm>
          <a:prstGeom prst="rect">
            <a:avLst/>
          </a:prstGeom>
          <a:noFill/>
          <a:ln>
            <a:noFill/>
          </a:ln>
        </p:spPr>
      </p:pic>
      <p:pic>
        <p:nvPicPr>
          <p:cNvPr descr="A woman talks with some children about the cow next to her" id="889" name="Google Shape;889;p26"/>
          <p:cNvPicPr preferRelativeResize="0"/>
          <p:nvPr>
            <p:ph idx="3" type="pic"/>
          </p:nvPr>
        </p:nvPicPr>
        <p:blipFill rotWithShape="1">
          <a:blip r:embed="rId4">
            <a:alphaModFix/>
          </a:blip>
          <a:srcRect b="4404" l="0" r="0" t="4404"/>
          <a:stretch/>
        </p:blipFill>
        <p:spPr>
          <a:xfrm>
            <a:off x="7963823" y="1927913"/>
            <a:ext cx="3355339" cy="20386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27"/>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Three Photos</a:t>
            </a:r>
            <a:endParaRPr/>
          </a:p>
        </p:txBody>
      </p:sp>
      <p:pic>
        <p:nvPicPr>
          <p:cNvPr descr="Aerial photo of a man working high in pine trees" id="895" name="Google Shape;895;p27"/>
          <p:cNvPicPr preferRelativeResize="0"/>
          <p:nvPr>
            <p:ph idx="2" type="pic"/>
          </p:nvPr>
        </p:nvPicPr>
        <p:blipFill rotWithShape="1">
          <a:blip r:embed="rId3">
            <a:alphaModFix/>
          </a:blip>
          <a:srcRect b="4193" l="0" r="0" t="4193"/>
          <a:stretch/>
        </p:blipFill>
        <p:spPr>
          <a:xfrm>
            <a:off x="838199" y="4231480"/>
            <a:ext cx="3355339" cy="2038617"/>
          </a:xfrm>
          <a:prstGeom prst="rect">
            <a:avLst/>
          </a:prstGeom>
          <a:noFill/>
          <a:ln>
            <a:noFill/>
          </a:ln>
        </p:spPr>
      </p:pic>
      <p:pic>
        <p:nvPicPr>
          <p:cNvPr descr="Man kneeling in a crop field" id="896" name="Google Shape;896;p27"/>
          <p:cNvPicPr preferRelativeResize="0"/>
          <p:nvPr>
            <p:ph idx="3" type="pic"/>
          </p:nvPr>
        </p:nvPicPr>
        <p:blipFill rotWithShape="1">
          <a:blip r:embed="rId4">
            <a:alphaModFix/>
          </a:blip>
          <a:srcRect b="4431" l="0" r="0" t="4432"/>
          <a:stretch/>
        </p:blipFill>
        <p:spPr>
          <a:xfrm>
            <a:off x="4401819" y="4231480"/>
            <a:ext cx="3355339" cy="2038617"/>
          </a:xfrm>
          <a:prstGeom prst="rect">
            <a:avLst/>
          </a:prstGeom>
          <a:noFill/>
          <a:ln>
            <a:noFill/>
          </a:ln>
        </p:spPr>
      </p:pic>
      <p:pic>
        <p:nvPicPr>
          <p:cNvPr descr="Two people looking at a piece of paper with oysters in the foreground" id="897" name="Google Shape;897;p27"/>
          <p:cNvPicPr preferRelativeResize="0"/>
          <p:nvPr>
            <p:ph idx="4" type="pic"/>
          </p:nvPr>
        </p:nvPicPr>
        <p:blipFill rotWithShape="1">
          <a:blip r:embed="rId5">
            <a:alphaModFix/>
          </a:blip>
          <a:srcRect b="4431" l="0" r="0" t="4432"/>
          <a:stretch/>
        </p:blipFill>
        <p:spPr>
          <a:xfrm>
            <a:off x="7963823" y="4231480"/>
            <a:ext cx="3355339" cy="2038617"/>
          </a:xfrm>
          <a:prstGeom prst="rect">
            <a:avLst/>
          </a:prstGeom>
          <a:noFill/>
          <a:ln>
            <a:noFill/>
          </a:ln>
        </p:spPr>
      </p:pic>
      <p:sp>
        <p:nvSpPr>
          <p:cNvPr id="898" name="Google Shape;898;p27"/>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28"/>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Slide with Text</a:t>
            </a:r>
            <a:endParaRPr/>
          </a:p>
        </p:txBody>
      </p:sp>
      <p:sp>
        <p:nvSpPr>
          <p:cNvPr id="904" name="Google Shape;904;p28"/>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pic>
        <p:nvPicPr>
          <p:cNvPr descr="A man driving a tractor spraying a field" id="909" name="Google Shape;909;p29"/>
          <p:cNvPicPr preferRelativeResize="0"/>
          <p:nvPr>
            <p:ph idx="2" type="pic"/>
          </p:nvPr>
        </p:nvPicPr>
        <p:blipFill rotWithShape="1">
          <a:blip r:embed="rId3">
            <a:alphaModFix/>
          </a:blip>
          <a:srcRect b="0" l="20370" r="20369" t="0"/>
          <a:stretch/>
        </p:blipFill>
        <p:spPr>
          <a:xfrm>
            <a:off x="6096000" y="0"/>
            <a:ext cx="6096000" cy="6858000"/>
          </a:xfrm>
          <a:prstGeom prst="rect">
            <a:avLst/>
          </a:prstGeom>
          <a:noFill/>
          <a:ln>
            <a:noFill/>
          </a:ln>
        </p:spPr>
      </p:pic>
      <p:sp>
        <p:nvSpPr>
          <p:cNvPr id="910" name="Google Shape;910;p29"/>
          <p:cNvSpPr txBox="1"/>
          <p:nvPr>
            <p:ph idx="1" type="body"/>
          </p:nvPr>
        </p:nvSpPr>
        <p:spPr>
          <a:xfrm>
            <a:off x="805181" y="463640"/>
            <a:ext cx="5064861" cy="57826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n-US" sz="3200"/>
              <a:t>Please list a couple of your favorite podcasts and/or something interesting that you have learned from a podcast.</a:t>
            </a:r>
            <a:endParaRPr/>
          </a:p>
          <a:p>
            <a:pPr indent="0" lvl="0" marL="0" rtl="0" algn="l">
              <a:lnSpc>
                <a:spcPct val="90000"/>
              </a:lnSpc>
              <a:spcBef>
                <a:spcPts val="1000"/>
              </a:spcBef>
              <a:spcAft>
                <a:spcPts val="0"/>
              </a:spcAft>
              <a:buClr>
                <a:schemeClr val="lt1"/>
              </a:buClr>
              <a:buSzPts val="3200"/>
              <a:buNone/>
            </a:pPr>
            <a:r>
              <a:t/>
            </a:r>
            <a:endParaRPr sz="3200"/>
          </a:p>
          <a:p>
            <a:pPr indent="0" lvl="0" marL="0" rtl="0" algn="l">
              <a:lnSpc>
                <a:spcPct val="90000"/>
              </a:lnSpc>
              <a:spcBef>
                <a:spcPts val="1000"/>
              </a:spcBef>
              <a:spcAft>
                <a:spcPts val="0"/>
              </a:spcAft>
              <a:buClr>
                <a:schemeClr val="lt1"/>
              </a:buClr>
              <a:buSzPts val="3200"/>
              <a:buNone/>
            </a:pPr>
            <a:r>
              <a:rPr lang="en-US" sz="3200"/>
              <a:t>If you want to be included in the drawing at the end of the session be sure to write your name on the card!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
          <p:cNvSpPr txBox="1"/>
          <p:nvPr>
            <p:ph type="title"/>
          </p:nvPr>
        </p:nvSpPr>
        <p:spPr>
          <a:xfrm>
            <a:off x="838200" y="365126"/>
            <a:ext cx="8724167" cy="7321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How to use assets</a:t>
            </a:r>
            <a:endParaRPr/>
          </a:p>
        </p:txBody>
      </p:sp>
      <p:sp>
        <p:nvSpPr>
          <p:cNvPr id="677" name="Google Shape;677;p3"/>
          <p:cNvSpPr txBox="1"/>
          <p:nvPr>
            <p:ph idx="1" type="body"/>
          </p:nvPr>
        </p:nvSpPr>
        <p:spPr>
          <a:xfrm>
            <a:off x="805181" y="1915318"/>
            <a:ext cx="5067299" cy="186862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800"/>
              <a:buNone/>
            </a:pPr>
            <a:r>
              <a:rPr lang="en-US"/>
              <a:t>Swooshes and Lozenges</a:t>
            </a:r>
            <a:endParaRPr/>
          </a:p>
          <a:p>
            <a:pPr indent="-171450" lvl="0" marL="171450" rtl="0" algn="l">
              <a:lnSpc>
                <a:spcPct val="90000"/>
              </a:lnSpc>
              <a:spcBef>
                <a:spcPts val="1000"/>
              </a:spcBef>
              <a:spcAft>
                <a:spcPts val="0"/>
              </a:spcAft>
              <a:buClr>
                <a:schemeClr val="accent5"/>
              </a:buClr>
              <a:buSzPts val="1600"/>
              <a:buChar char="•"/>
            </a:pPr>
            <a:r>
              <a:rPr lang="en-US" sz="1600"/>
              <a:t>Swooshes and lozenges can be copied from the Assets section and used throughout the slide deck. You can use different shooshes to change existing swooshes within the slide deck</a:t>
            </a:r>
            <a:endParaRPr/>
          </a:p>
          <a:p>
            <a:pPr indent="-69850" lvl="0" marL="171450" rtl="0" algn="l">
              <a:lnSpc>
                <a:spcPct val="90000"/>
              </a:lnSpc>
              <a:spcBef>
                <a:spcPts val="1700"/>
              </a:spcBef>
              <a:spcAft>
                <a:spcPts val="0"/>
              </a:spcAft>
              <a:buClr>
                <a:schemeClr val="accent5"/>
              </a:buClr>
              <a:buSzPts val="1600"/>
              <a:buNone/>
            </a:pPr>
            <a:r>
              <a:t/>
            </a:r>
            <a:endParaRPr sz="1600"/>
          </a:p>
          <a:p>
            <a:pPr indent="-76200" lvl="1" marL="685800" rtl="0" algn="l">
              <a:lnSpc>
                <a:spcPct val="90000"/>
              </a:lnSpc>
              <a:spcBef>
                <a:spcPts val="1200"/>
              </a:spcBef>
              <a:spcAft>
                <a:spcPts val="0"/>
              </a:spcAft>
              <a:buClr>
                <a:schemeClr val="accent5"/>
              </a:buClr>
              <a:buSzPts val="2400"/>
              <a:buNone/>
            </a:pPr>
            <a:r>
              <a:t/>
            </a:r>
            <a:endParaRPr/>
          </a:p>
        </p:txBody>
      </p:sp>
      <p:sp>
        <p:nvSpPr>
          <p:cNvPr id="678" name="Google Shape;678;p3"/>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800"/>
              <a:buNone/>
            </a:pPr>
            <a:r>
              <a:rPr lang="en-US"/>
              <a:t>Logos</a:t>
            </a:r>
            <a:endParaRPr/>
          </a:p>
          <a:p>
            <a:pPr indent="-171450" lvl="0" marL="171450" rtl="0" algn="l">
              <a:lnSpc>
                <a:spcPct val="90000"/>
              </a:lnSpc>
              <a:spcBef>
                <a:spcPts val="1000"/>
              </a:spcBef>
              <a:spcAft>
                <a:spcPts val="0"/>
              </a:spcAft>
              <a:buClr>
                <a:schemeClr val="accent5"/>
              </a:buClr>
              <a:buSzPts val="1600"/>
              <a:buChar char="•"/>
            </a:pPr>
            <a:r>
              <a:rPr lang="en-US" sz="1600"/>
              <a:t>If you need to include the logo in a slide that does not already have the logo in it, you can copy from the logos slide in the Assets section. </a:t>
            </a:r>
            <a:endParaRPr/>
          </a:p>
          <a:p>
            <a:pPr indent="-171450" lvl="0" marL="171450" rtl="0" algn="l">
              <a:lnSpc>
                <a:spcPct val="90000"/>
              </a:lnSpc>
              <a:spcBef>
                <a:spcPts val="1700"/>
              </a:spcBef>
              <a:spcAft>
                <a:spcPts val="0"/>
              </a:spcAft>
              <a:buClr>
                <a:schemeClr val="accent5"/>
              </a:buClr>
              <a:buSzPts val="1600"/>
              <a:buChar char="•"/>
            </a:pPr>
            <a:r>
              <a:rPr lang="en-US" sz="1600"/>
              <a:t>Please use the white logo on solid colored backgrounds and the color logo on white or light gray backgrounds</a:t>
            </a:r>
            <a:endParaRPr/>
          </a:p>
          <a:p>
            <a:pPr indent="-69850" lvl="0" marL="171450" rtl="0" algn="l">
              <a:lnSpc>
                <a:spcPct val="90000"/>
              </a:lnSpc>
              <a:spcBef>
                <a:spcPts val="1700"/>
              </a:spcBef>
              <a:spcAft>
                <a:spcPts val="0"/>
              </a:spcAft>
              <a:buClr>
                <a:schemeClr val="accent5"/>
              </a:buClr>
              <a:buSzPts val="1600"/>
              <a:buNone/>
            </a:pPr>
            <a:r>
              <a:t/>
            </a:r>
            <a:endParaRPr sz="1600"/>
          </a:p>
          <a:p>
            <a:pPr indent="-76200" lvl="1" marL="685800" rtl="0" algn="l">
              <a:lnSpc>
                <a:spcPct val="90000"/>
              </a:lnSpc>
              <a:spcBef>
                <a:spcPts val="1200"/>
              </a:spcBef>
              <a:spcAft>
                <a:spcPts val="0"/>
              </a:spcAft>
              <a:buClr>
                <a:schemeClr val="accent5"/>
              </a:buClr>
              <a:buSzPts val="2400"/>
              <a:buNone/>
            </a:pPr>
            <a:r>
              <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30"/>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Column Text</a:t>
            </a:r>
            <a:endParaRPr/>
          </a:p>
        </p:txBody>
      </p:sp>
      <p:sp>
        <p:nvSpPr>
          <p:cNvPr id="916" name="Google Shape;916;p30"/>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917" name="Google Shape;917;p30"/>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pic>
        <p:nvPicPr>
          <p:cNvPr descr="Man flying a drone" id="922" name="Google Shape;922;p31"/>
          <p:cNvPicPr preferRelativeResize="0"/>
          <p:nvPr>
            <p:ph idx="2" type="pic"/>
          </p:nvPr>
        </p:nvPicPr>
        <p:blipFill rotWithShape="1">
          <a:blip r:embed="rId3">
            <a:alphaModFix/>
          </a:blip>
          <a:srcRect b="0" l="11327" r="11326" t="0"/>
          <a:stretch/>
        </p:blipFill>
        <p:spPr>
          <a:xfrm>
            <a:off x="6266779" y="1915318"/>
            <a:ext cx="5052383" cy="4354779"/>
          </a:xfrm>
          <a:prstGeom prst="rect">
            <a:avLst/>
          </a:prstGeom>
          <a:noFill/>
          <a:ln>
            <a:noFill/>
          </a:ln>
        </p:spPr>
      </p:pic>
      <p:sp>
        <p:nvSpPr>
          <p:cNvPr id="923" name="Google Shape;923;p31"/>
          <p:cNvSpPr txBox="1"/>
          <p:nvPr>
            <p:ph idx="1" type="body"/>
          </p:nvPr>
        </p:nvSpPr>
        <p:spPr>
          <a:xfrm>
            <a:off x="805181" y="1915318"/>
            <a:ext cx="5067299"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924" name="Google Shape;924;p3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Photo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32"/>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Two Photos</a:t>
            </a:r>
            <a:endParaRPr/>
          </a:p>
        </p:txBody>
      </p:sp>
      <p:sp>
        <p:nvSpPr>
          <p:cNvPr id="930" name="Google Shape;930;p32"/>
          <p:cNvSpPr txBox="1"/>
          <p:nvPr>
            <p:ph idx="1" type="body"/>
          </p:nvPr>
        </p:nvSpPr>
        <p:spPr>
          <a:xfrm>
            <a:off x="805181" y="2337682"/>
            <a:ext cx="6842760" cy="392897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Here you can see the effectiveness of topic 1</a:t>
            </a:r>
            <a:endParaRPr/>
          </a:p>
        </p:txBody>
      </p:sp>
      <p:pic>
        <p:nvPicPr>
          <p:cNvPr descr="A woman talks with some children about the cow next to her" id="931" name="Google Shape;931;p32"/>
          <p:cNvPicPr preferRelativeResize="0"/>
          <p:nvPr>
            <p:ph idx="2" type="pic"/>
          </p:nvPr>
        </p:nvPicPr>
        <p:blipFill rotWithShape="1">
          <a:blip r:embed="rId3">
            <a:alphaModFix/>
          </a:blip>
          <a:srcRect b="4431" l="0" r="0" t="4432"/>
          <a:stretch/>
        </p:blipFill>
        <p:spPr>
          <a:xfrm>
            <a:off x="7963823" y="4228039"/>
            <a:ext cx="3355339" cy="2038617"/>
          </a:xfrm>
          <a:prstGeom prst="rect">
            <a:avLst/>
          </a:prstGeom>
          <a:noFill/>
          <a:ln>
            <a:noFill/>
          </a:ln>
        </p:spPr>
      </p:pic>
      <p:pic>
        <p:nvPicPr>
          <p:cNvPr descr="Man kneeling in a crop field" id="932" name="Google Shape;932;p32"/>
          <p:cNvPicPr preferRelativeResize="0"/>
          <p:nvPr>
            <p:ph idx="3" type="pic"/>
          </p:nvPr>
        </p:nvPicPr>
        <p:blipFill rotWithShape="1">
          <a:blip r:embed="rId4">
            <a:alphaModFix/>
          </a:blip>
          <a:srcRect b="4431" l="0" r="0" t="4432"/>
          <a:stretch/>
        </p:blipFill>
        <p:spPr>
          <a:xfrm>
            <a:off x="7963823" y="1927913"/>
            <a:ext cx="3355339" cy="2038617"/>
          </a:xfrm>
          <a:prstGeom prst="rect">
            <a:avLst/>
          </a:prstGeom>
          <a:noFill/>
          <a:ln>
            <a:noFill/>
          </a:ln>
        </p:spPr>
      </p:pic>
      <p:sp>
        <p:nvSpPr>
          <p:cNvPr id="933" name="Google Shape;933;p32"/>
          <p:cNvSpPr/>
          <p:nvPr/>
        </p:nvSpPr>
        <p:spPr>
          <a:xfrm>
            <a:off x="652781" y="1674601"/>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Epilogue Medium"/>
                <a:ea typeface="Epilogue Medium"/>
                <a:cs typeface="Epilogue Medium"/>
                <a:sym typeface="Epilogue Medium"/>
              </a:rPr>
              <a:t>Topic 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3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with Three Photos</a:t>
            </a:r>
            <a:endParaRPr/>
          </a:p>
        </p:txBody>
      </p:sp>
      <p:pic>
        <p:nvPicPr>
          <p:cNvPr descr="Man kneeling in a crop field" id="939" name="Google Shape;939;p33"/>
          <p:cNvPicPr preferRelativeResize="0"/>
          <p:nvPr>
            <p:ph idx="2" type="pic"/>
          </p:nvPr>
        </p:nvPicPr>
        <p:blipFill rotWithShape="1">
          <a:blip r:embed="rId3">
            <a:alphaModFix/>
          </a:blip>
          <a:srcRect b="4431" l="0" r="0" t="4432"/>
          <a:stretch/>
        </p:blipFill>
        <p:spPr>
          <a:xfrm>
            <a:off x="838199" y="4231480"/>
            <a:ext cx="3355339" cy="2038617"/>
          </a:xfrm>
          <a:prstGeom prst="rect">
            <a:avLst/>
          </a:prstGeom>
          <a:noFill/>
          <a:ln>
            <a:noFill/>
          </a:ln>
        </p:spPr>
      </p:pic>
      <p:pic>
        <p:nvPicPr>
          <p:cNvPr descr="Two people looking at a piece of paper with oysters in the foreground" id="940" name="Google Shape;940;p33"/>
          <p:cNvPicPr preferRelativeResize="0"/>
          <p:nvPr>
            <p:ph idx="3" type="pic"/>
          </p:nvPr>
        </p:nvPicPr>
        <p:blipFill rotWithShape="1">
          <a:blip r:embed="rId4">
            <a:alphaModFix/>
          </a:blip>
          <a:srcRect b="4431" l="0" r="0" t="4432"/>
          <a:stretch/>
        </p:blipFill>
        <p:spPr>
          <a:xfrm>
            <a:off x="4401819" y="4231480"/>
            <a:ext cx="3355339" cy="2038617"/>
          </a:xfrm>
          <a:prstGeom prst="rect">
            <a:avLst/>
          </a:prstGeom>
          <a:noFill/>
          <a:ln>
            <a:noFill/>
          </a:ln>
        </p:spPr>
      </p:pic>
      <p:pic>
        <p:nvPicPr>
          <p:cNvPr descr="Aerial photo of a man working high in pine trees" id="941" name="Google Shape;941;p33"/>
          <p:cNvPicPr preferRelativeResize="0"/>
          <p:nvPr>
            <p:ph idx="4" type="pic"/>
          </p:nvPr>
        </p:nvPicPr>
        <p:blipFill rotWithShape="1">
          <a:blip r:embed="rId5">
            <a:alphaModFix/>
          </a:blip>
          <a:srcRect b="4193" l="0" r="0" t="4193"/>
          <a:stretch/>
        </p:blipFill>
        <p:spPr>
          <a:xfrm>
            <a:off x="7963823" y="4231480"/>
            <a:ext cx="3355339" cy="2038617"/>
          </a:xfrm>
          <a:prstGeom prst="rect">
            <a:avLst/>
          </a:prstGeom>
          <a:noFill/>
          <a:ln>
            <a:noFill/>
          </a:ln>
        </p:spPr>
      </p:pic>
      <p:sp>
        <p:nvSpPr>
          <p:cNvPr id="942" name="Google Shape;942;p33"/>
          <p:cNvSpPr txBox="1"/>
          <p:nvPr>
            <p:ph idx="1" type="body"/>
          </p:nvPr>
        </p:nvSpPr>
        <p:spPr>
          <a:xfrm>
            <a:off x="805180" y="1915318"/>
            <a:ext cx="10548619" cy="2035175"/>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descr="Grapes ona vine" id="947" name="Google Shape;947;p34"/>
          <p:cNvPicPr preferRelativeResize="0"/>
          <p:nvPr>
            <p:ph idx="6" type="pic"/>
          </p:nvPr>
        </p:nvPicPr>
        <p:blipFill rotWithShape="1">
          <a:blip r:embed="rId3">
            <a:alphaModFix/>
          </a:blip>
          <a:srcRect b="0" l="16625" r="16625" t="0"/>
          <a:stretch/>
        </p:blipFill>
        <p:spPr>
          <a:xfrm>
            <a:off x="8869362" y="3869000"/>
            <a:ext cx="2517775" cy="2514600"/>
          </a:xfrm>
          <a:prstGeom prst="rect">
            <a:avLst/>
          </a:prstGeom>
          <a:noFill/>
          <a:ln>
            <a:noFill/>
          </a:ln>
        </p:spPr>
      </p:pic>
      <p:pic>
        <p:nvPicPr>
          <p:cNvPr id="948" name="Google Shape;948;p34"/>
          <p:cNvPicPr preferRelativeResize="0"/>
          <p:nvPr/>
        </p:nvPicPr>
        <p:blipFill rotWithShape="1">
          <a:blip r:embed="rId4">
            <a:alphaModFix/>
          </a:blip>
          <a:srcRect b="0" l="0" r="0" t="0"/>
          <a:stretch/>
        </p:blipFill>
        <p:spPr>
          <a:xfrm flipH="1" rot="-5400000">
            <a:off x="8856085" y="3840552"/>
            <a:ext cx="2517140" cy="2517140"/>
          </a:xfrm>
          <a:prstGeom prst="rect">
            <a:avLst/>
          </a:prstGeom>
          <a:noFill/>
          <a:ln>
            <a:noFill/>
          </a:ln>
        </p:spPr>
      </p:pic>
      <p:pic>
        <p:nvPicPr>
          <p:cNvPr descr="Aerial of a drone flying over a field" id="949" name="Google Shape;949;p34"/>
          <p:cNvPicPr preferRelativeResize="0"/>
          <p:nvPr>
            <p:ph idx="4" type="pic"/>
          </p:nvPr>
        </p:nvPicPr>
        <p:blipFill rotWithShape="1">
          <a:blip r:embed="rId5">
            <a:alphaModFix/>
          </a:blip>
          <a:srcRect b="3227" l="0" r="0" t="3227"/>
          <a:stretch/>
        </p:blipFill>
        <p:spPr>
          <a:xfrm>
            <a:off x="4837270" y="3854776"/>
            <a:ext cx="4032250" cy="2514600"/>
          </a:xfrm>
          <a:prstGeom prst="rect">
            <a:avLst/>
          </a:prstGeom>
          <a:noFill/>
          <a:ln>
            <a:noFill/>
          </a:ln>
        </p:spPr>
      </p:pic>
      <p:pic>
        <p:nvPicPr>
          <p:cNvPr descr="Man flying a drone" id="950" name="Google Shape;950;p34"/>
          <p:cNvPicPr preferRelativeResize="0"/>
          <p:nvPr>
            <p:ph idx="5" type="pic"/>
          </p:nvPr>
        </p:nvPicPr>
        <p:blipFill rotWithShape="1">
          <a:blip r:embed="rId6">
            <a:alphaModFix/>
          </a:blip>
          <a:srcRect b="3227" l="0" r="0" t="3227"/>
          <a:stretch/>
        </p:blipFill>
        <p:spPr>
          <a:xfrm>
            <a:off x="791743" y="3854776"/>
            <a:ext cx="4032250" cy="2514600"/>
          </a:xfrm>
          <a:prstGeom prst="rect">
            <a:avLst/>
          </a:prstGeom>
          <a:noFill/>
          <a:ln>
            <a:noFill/>
          </a:ln>
        </p:spPr>
      </p:pic>
      <p:pic>
        <p:nvPicPr>
          <p:cNvPr descr="Aerial photo of a man working high in pine trees" id="951" name="Google Shape;951;p34"/>
          <p:cNvPicPr preferRelativeResize="0"/>
          <p:nvPr>
            <p:ph idx="2" type="pic"/>
          </p:nvPr>
        </p:nvPicPr>
        <p:blipFill rotWithShape="1">
          <a:blip r:embed="rId7">
            <a:alphaModFix/>
          </a:blip>
          <a:srcRect b="0" l="16798" r="16797" t="0"/>
          <a:stretch/>
        </p:blipFill>
        <p:spPr>
          <a:xfrm>
            <a:off x="8869362" y="1333618"/>
            <a:ext cx="2517775" cy="2514600"/>
          </a:xfrm>
          <a:prstGeom prst="rect">
            <a:avLst/>
          </a:prstGeom>
          <a:noFill/>
          <a:ln>
            <a:noFill/>
          </a:ln>
        </p:spPr>
      </p:pic>
      <p:pic>
        <p:nvPicPr>
          <p:cNvPr descr="Aerial photo of a tractor doing in a field" id="952" name="Google Shape;952;p34"/>
          <p:cNvPicPr preferRelativeResize="0"/>
          <p:nvPr>
            <p:ph idx="3" type="pic"/>
          </p:nvPr>
        </p:nvPicPr>
        <p:blipFill rotWithShape="1">
          <a:blip r:embed="rId8">
            <a:alphaModFix/>
          </a:blip>
          <a:srcRect b="26492" l="0" r="0" t="26492"/>
          <a:stretch/>
        </p:blipFill>
        <p:spPr>
          <a:xfrm>
            <a:off x="804543" y="1327060"/>
            <a:ext cx="8064500" cy="2514600"/>
          </a:xfrm>
          <a:prstGeom prst="rect">
            <a:avLst/>
          </a:prstGeom>
          <a:noFill/>
          <a:ln>
            <a:noFill/>
          </a:ln>
        </p:spPr>
      </p:pic>
      <p:sp>
        <p:nvSpPr>
          <p:cNvPr id="953" name="Google Shape;953;p34"/>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Photo Collage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pic>
        <p:nvPicPr>
          <p:cNvPr descr="Aerial photo of a tractor doing in a field" id="958" name="Google Shape;958;p35"/>
          <p:cNvPicPr preferRelativeResize="0"/>
          <p:nvPr>
            <p:ph idx="4" type="pic"/>
          </p:nvPr>
        </p:nvPicPr>
        <p:blipFill rotWithShape="1">
          <a:blip r:embed="rId3">
            <a:alphaModFix/>
          </a:blip>
          <a:srcRect b="26492" l="0" r="0" t="26492"/>
          <a:stretch/>
        </p:blipFill>
        <p:spPr>
          <a:xfrm>
            <a:off x="3322318" y="3848218"/>
            <a:ext cx="8064500" cy="2514600"/>
          </a:xfrm>
          <a:prstGeom prst="rect">
            <a:avLst/>
          </a:prstGeom>
          <a:noFill/>
          <a:ln>
            <a:noFill/>
          </a:ln>
        </p:spPr>
      </p:pic>
      <p:pic>
        <p:nvPicPr>
          <p:cNvPr descr="Three people working in a garden" id="959" name="Google Shape;959;p35"/>
          <p:cNvPicPr preferRelativeResize="0"/>
          <p:nvPr>
            <p:ph idx="5" type="pic"/>
          </p:nvPr>
        </p:nvPicPr>
        <p:blipFill rotWithShape="1">
          <a:blip r:embed="rId4">
            <a:alphaModFix/>
          </a:blip>
          <a:srcRect b="0" l="16625" r="16625" t="0"/>
          <a:stretch/>
        </p:blipFill>
        <p:spPr>
          <a:xfrm>
            <a:off x="804543" y="3841660"/>
            <a:ext cx="2517775" cy="2514600"/>
          </a:xfrm>
          <a:prstGeom prst="rect">
            <a:avLst/>
          </a:prstGeom>
          <a:noFill/>
          <a:ln>
            <a:noFill/>
          </a:ln>
        </p:spPr>
      </p:pic>
      <p:pic>
        <p:nvPicPr>
          <p:cNvPr descr="A man working in a forest" id="960" name="Google Shape;960;p35"/>
          <p:cNvPicPr preferRelativeResize="0"/>
          <p:nvPr>
            <p:ph idx="2" type="pic"/>
          </p:nvPr>
        </p:nvPicPr>
        <p:blipFill rotWithShape="1">
          <a:blip r:embed="rId5">
            <a:alphaModFix/>
          </a:blip>
          <a:srcRect b="0" l="16625" r="16625" t="0"/>
          <a:stretch/>
        </p:blipFill>
        <p:spPr>
          <a:xfrm>
            <a:off x="8869362" y="1333618"/>
            <a:ext cx="2517775" cy="2514600"/>
          </a:xfrm>
          <a:prstGeom prst="rect">
            <a:avLst/>
          </a:prstGeom>
          <a:noFill/>
          <a:ln>
            <a:noFill/>
          </a:ln>
        </p:spPr>
      </p:pic>
      <p:pic>
        <p:nvPicPr>
          <p:cNvPr descr="Grapes ona vine" id="961" name="Google Shape;961;p35"/>
          <p:cNvPicPr preferRelativeResize="0"/>
          <p:nvPr>
            <p:ph idx="3" type="pic"/>
          </p:nvPr>
        </p:nvPicPr>
        <p:blipFill rotWithShape="1">
          <a:blip r:embed="rId6">
            <a:alphaModFix/>
          </a:blip>
          <a:srcRect b="26613" l="0" r="0" t="26614"/>
          <a:stretch/>
        </p:blipFill>
        <p:spPr>
          <a:xfrm>
            <a:off x="804543" y="1327060"/>
            <a:ext cx="8064500" cy="2514600"/>
          </a:xfrm>
          <a:prstGeom prst="rect">
            <a:avLst/>
          </a:prstGeom>
          <a:noFill/>
          <a:ln>
            <a:noFill/>
          </a:ln>
        </p:spPr>
      </p:pic>
      <p:pic>
        <p:nvPicPr>
          <p:cNvPr id="962" name="Google Shape;962;p35"/>
          <p:cNvPicPr preferRelativeResize="0"/>
          <p:nvPr/>
        </p:nvPicPr>
        <p:blipFill rotWithShape="1">
          <a:blip r:embed="rId7">
            <a:alphaModFix/>
          </a:blip>
          <a:srcRect b="0" l="0" r="0" t="0"/>
          <a:stretch/>
        </p:blipFill>
        <p:spPr>
          <a:xfrm flipH="1" rot="-5400000">
            <a:off x="6351903" y="1327060"/>
            <a:ext cx="2517140" cy="2517140"/>
          </a:xfrm>
          <a:prstGeom prst="rect">
            <a:avLst/>
          </a:prstGeom>
          <a:noFill/>
          <a:ln>
            <a:noFill/>
          </a:ln>
        </p:spPr>
      </p:pic>
      <p:sp>
        <p:nvSpPr>
          <p:cNvPr id="963" name="Google Shape;963;p35"/>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Photo Collage 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pic>
        <p:nvPicPr>
          <p:cNvPr descr="Aerial of a drone flying over a field" id="968" name="Google Shape;968;p36"/>
          <p:cNvPicPr preferRelativeResize="0"/>
          <p:nvPr>
            <p:ph idx="3" type="pic"/>
          </p:nvPr>
        </p:nvPicPr>
        <p:blipFill rotWithShape="1">
          <a:blip r:embed="rId3">
            <a:alphaModFix/>
          </a:blip>
          <a:srcRect b="0" l="16625" r="16625" t="0"/>
          <a:stretch/>
        </p:blipFill>
        <p:spPr>
          <a:xfrm>
            <a:off x="8894161" y="3831336"/>
            <a:ext cx="2517775" cy="2514600"/>
          </a:xfrm>
          <a:prstGeom prst="rect">
            <a:avLst/>
          </a:prstGeom>
          <a:noFill/>
          <a:ln>
            <a:noFill/>
          </a:ln>
        </p:spPr>
      </p:pic>
      <p:pic>
        <p:nvPicPr>
          <p:cNvPr id="969" name="Google Shape;969;p36"/>
          <p:cNvPicPr preferRelativeResize="0"/>
          <p:nvPr/>
        </p:nvPicPr>
        <p:blipFill rotWithShape="1">
          <a:blip r:embed="rId4">
            <a:alphaModFix/>
          </a:blip>
          <a:srcRect b="0" l="0" r="0" t="0"/>
          <a:stretch/>
        </p:blipFill>
        <p:spPr>
          <a:xfrm flipH="1" rot="-5400000">
            <a:off x="8869299" y="3867912"/>
            <a:ext cx="2517140" cy="2517140"/>
          </a:xfrm>
          <a:prstGeom prst="rect">
            <a:avLst/>
          </a:prstGeom>
          <a:noFill/>
          <a:ln>
            <a:noFill/>
          </a:ln>
        </p:spPr>
      </p:pic>
      <p:pic>
        <p:nvPicPr>
          <p:cNvPr descr="Aerial photo of a man working high in pine trees" id="970" name="Google Shape;970;p36"/>
          <p:cNvPicPr preferRelativeResize="0"/>
          <p:nvPr>
            <p:ph idx="2" type="pic"/>
          </p:nvPr>
        </p:nvPicPr>
        <p:blipFill rotWithShape="1">
          <a:blip r:embed="rId5">
            <a:alphaModFix/>
          </a:blip>
          <a:srcRect b="0" l="16839" r="16839" t="0"/>
          <a:stretch/>
        </p:blipFill>
        <p:spPr>
          <a:xfrm>
            <a:off x="8894161" y="1316736"/>
            <a:ext cx="2514600" cy="2514600"/>
          </a:xfrm>
          <a:prstGeom prst="rect">
            <a:avLst/>
          </a:prstGeom>
          <a:noFill/>
          <a:ln>
            <a:noFill/>
          </a:ln>
        </p:spPr>
      </p:pic>
      <p:pic>
        <p:nvPicPr>
          <p:cNvPr descr="A man working in a forest" id="971" name="Google Shape;971;p36"/>
          <p:cNvPicPr preferRelativeResize="0"/>
          <p:nvPr>
            <p:ph idx="4" type="pic"/>
          </p:nvPr>
        </p:nvPicPr>
        <p:blipFill rotWithShape="1">
          <a:blip r:embed="rId6">
            <a:alphaModFix/>
          </a:blip>
          <a:srcRect b="3008" l="0" r="0" t="3008"/>
          <a:stretch/>
        </p:blipFill>
        <p:spPr>
          <a:xfrm>
            <a:off x="835122" y="1280160"/>
            <a:ext cx="8055864" cy="5047488"/>
          </a:xfrm>
          <a:prstGeom prst="rect">
            <a:avLst/>
          </a:prstGeom>
          <a:noFill/>
          <a:ln>
            <a:noFill/>
          </a:ln>
        </p:spPr>
      </p:pic>
      <p:sp>
        <p:nvSpPr>
          <p:cNvPr id="972" name="Google Shape;972;p36"/>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Photo Collage 3</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pic>
        <p:nvPicPr>
          <p:cNvPr descr="Man kneeling in a crop field" id="977" name="Google Shape;977;p37"/>
          <p:cNvPicPr preferRelativeResize="0"/>
          <p:nvPr>
            <p:ph idx="3" type="pic"/>
          </p:nvPr>
        </p:nvPicPr>
        <p:blipFill rotWithShape="1">
          <a:blip r:embed="rId3">
            <a:alphaModFix/>
          </a:blip>
          <a:srcRect b="0" l="16625" r="16625" t="0"/>
          <a:stretch/>
        </p:blipFill>
        <p:spPr>
          <a:xfrm>
            <a:off x="8894161" y="3831336"/>
            <a:ext cx="2517775" cy="2514600"/>
          </a:xfrm>
          <a:prstGeom prst="rect">
            <a:avLst/>
          </a:prstGeom>
          <a:noFill/>
          <a:ln>
            <a:noFill/>
          </a:ln>
        </p:spPr>
      </p:pic>
      <p:pic>
        <p:nvPicPr>
          <p:cNvPr descr="A man working in a forest" id="978" name="Google Shape;978;p37"/>
          <p:cNvPicPr preferRelativeResize="0"/>
          <p:nvPr>
            <p:ph idx="2" type="pic"/>
          </p:nvPr>
        </p:nvPicPr>
        <p:blipFill rotWithShape="1">
          <a:blip r:embed="rId4">
            <a:alphaModFix/>
          </a:blip>
          <a:srcRect b="0" l="16667" r="16666" t="0"/>
          <a:stretch/>
        </p:blipFill>
        <p:spPr>
          <a:xfrm>
            <a:off x="8894161" y="1316736"/>
            <a:ext cx="2514600" cy="2514600"/>
          </a:xfrm>
          <a:prstGeom prst="rect">
            <a:avLst/>
          </a:prstGeom>
          <a:noFill/>
          <a:ln>
            <a:noFill/>
          </a:ln>
        </p:spPr>
      </p:pic>
      <p:pic>
        <p:nvPicPr>
          <p:cNvPr descr="A woman talks with some children about the cow next to her" id="979" name="Google Shape;979;p37"/>
          <p:cNvPicPr preferRelativeResize="0"/>
          <p:nvPr>
            <p:ph idx="4" type="pic"/>
          </p:nvPr>
        </p:nvPicPr>
        <p:blipFill rotWithShape="1">
          <a:blip r:embed="rId5">
            <a:alphaModFix/>
          </a:blip>
          <a:srcRect b="3008" l="0" r="0" t="3008"/>
          <a:stretch/>
        </p:blipFill>
        <p:spPr>
          <a:xfrm>
            <a:off x="835122" y="1316736"/>
            <a:ext cx="8055864" cy="5047488"/>
          </a:xfrm>
          <a:prstGeom prst="rect">
            <a:avLst/>
          </a:prstGeom>
          <a:noFill/>
          <a:ln>
            <a:noFill/>
          </a:ln>
        </p:spPr>
      </p:pic>
      <p:sp>
        <p:nvSpPr>
          <p:cNvPr id="980" name="Google Shape;980;p37"/>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Photo Collage 4</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38"/>
          <p:cNvSpPr txBox="1"/>
          <p:nvPr>
            <p:ph type="title"/>
          </p:nvPr>
        </p:nvSpPr>
        <p:spPr>
          <a:xfrm>
            <a:off x="838200" y="365125"/>
            <a:ext cx="8724167" cy="7504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Photos with Title</a:t>
            </a:r>
            <a:endParaRPr/>
          </a:p>
        </p:txBody>
      </p:sp>
      <p:pic>
        <p:nvPicPr>
          <p:cNvPr descr="Aerial photo of a tractor doing in a field" id="987" name="Google Shape;987;p38"/>
          <p:cNvPicPr preferRelativeResize="0"/>
          <p:nvPr>
            <p:ph idx="2" type="pic"/>
          </p:nvPr>
        </p:nvPicPr>
        <p:blipFill rotWithShape="1">
          <a:blip r:embed="rId3">
            <a:alphaModFix/>
          </a:blip>
          <a:srcRect b="0" l="15297" r="15297" t="0"/>
          <a:stretch/>
        </p:blipFill>
        <p:spPr>
          <a:xfrm>
            <a:off x="838200" y="1316038"/>
            <a:ext cx="5281613" cy="5046662"/>
          </a:xfrm>
          <a:prstGeom prst="rect">
            <a:avLst/>
          </a:prstGeom>
          <a:noFill/>
          <a:ln>
            <a:noFill/>
          </a:ln>
        </p:spPr>
      </p:pic>
      <p:pic>
        <p:nvPicPr>
          <p:cNvPr descr="A man driving a tractor spraying a field" id="988" name="Google Shape;988;p38"/>
          <p:cNvPicPr preferRelativeResize="0"/>
          <p:nvPr>
            <p:ph idx="3" type="pic"/>
          </p:nvPr>
        </p:nvPicPr>
        <p:blipFill rotWithShape="1">
          <a:blip r:embed="rId4">
            <a:alphaModFix/>
          </a:blip>
          <a:srcRect b="18149" l="0" r="0" t="18149"/>
          <a:stretch/>
        </p:blipFill>
        <p:spPr>
          <a:xfrm>
            <a:off x="6119813" y="1316038"/>
            <a:ext cx="5281613" cy="504666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pic>
        <p:nvPicPr>
          <p:cNvPr descr="A man surveying in a field" id="993" name="Google Shape;993;p39"/>
          <p:cNvPicPr preferRelativeResize="0"/>
          <p:nvPr>
            <p:ph idx="2" type="pic"/>
          </p:nvPr>
        </p:nvPicPr>
        <p:blipFill rotWithShape="1">
          <a:blip r:embed="rId3">
            <a:alphaModFix/>
          </a:blip>
          <a:srcRect b="0" l="21119" r="21119" t="0"/>
          <a:stretch/>
        </p:blipFill>
        <p:spPr>
          <a:xfrm>
            <a:off x="838200" y="731802"/>
            <a:ext cx="4673837" cy="5394395"/>
          </a:xfrm>
          <a:prstGeom prst="rect">
            <a:avLst/>
          </a:prstGeom>
          <a:noFill/>
          <a:ln>
            <a:noFill/>
          </a:ln>
        </p:spPr>
      </p:pic>
      <p:pic>
        <p:nvPicPr>
          <p:cNvPr descr="Two people looking at a piece of paper with oysters in the foreground" id="994" name="Google Shape;994;p39"/>
          <p:cNvPicPr preferRelativeResize="0"/>
          <p:nvPr>
            <p:ph idx="3" type="pic"/>
          </p:nvPr>
        </p:nvPicPr>
        <p:blipFill rotWithShape="1">
          <a:blip r:embed="rId4">
            <a:alphaModFix/>
          </a:blip>
          <a:srcRect b="0" l="21119" r="21119" t="0"/>
          <a:stretch/>
        </p:blipFill>
        <p:spPr>
          <a:xfrm>
            <a:off x="6679963" y="731802"/>
            <a:ext cx="4673837" cy="53943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
          <p:cNvSpPr txBox="1"/>
          <p:nvPr>
            <p:ph type="title"/>
          </p:nvPr>
        </p:nvSpPr>
        <p:spPr>
          <a:xfrm>
            <a:off x="838200" y="365126"/>
            <a:ext cx="8724167" cy="7321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Make it accessible</a:t>
            </a:r>
            <a:endParaRPr/>
          </a:p>
        </p:txBody>
      </p:sp>
      <p:sp>
        <p:nvSpPr>
          <p:cNvPr id="684" name="Google Shape;684;p4"/>
          <p:cNvSpPr txBox="1"/>
          <p:nvPr>
            <p:ph idx="1" type="body"/>
          </p:nvPr>
        </p:nvSpPr>
        <p:spPr>
          <a:xfrm>
            <a:off x="805181" y="1915318"/>
            <a:ext cx="5067299" cy="3682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800"/>
              <a:buNone/>
            </a:pPr>
            <a:r>
              <a:rPr lang="en-US"/>
              <a:t>Photos/Logos</a:t>
            </a:r>
            <a:endParaRPr/>
          </a:p>
          <a:p>
            <a:pPr indent="-171450" lvl="0" marL="171450" rtl="0" algn="l">
              <a:lnSpc>
                <a:spcPct val="90000"/>
              </a:lnSpc>
              <a:spcBef>
                <a:spcPts val="1000"/>
              </a:spcBef>
              <a:spcAft>
                <a:spcPts val="0"/>
              </a:spcAft>
              <a:buClr>
                <a:schemeClr val="accent5"/>
              </a:buClr>
              <a:buSzPts val="1600"/>
              <a:buChar char="•"/>
            </a:pPr>
            <a:r>
              <a:rPr lang="en-US" sz="1600"/>
              <a:t>As you place or replace images in your presentation, be sure to include alt text to your images.</a:t>
            </a:r>
            <a:endParaRPr/>
          </a:p>
          <a:p>
            <a:pPr indent="-171450" lvl="0" marL="171450" rtl="0" algn="l">
              <a:lnSpc>
                <a:spcPct val="90000"/>
              </a:lnSpc>
              <a:spcBef>
                <a:spcPts val="1700"/>
              </a:spcBef>
              <a:spcAft>
                <a:spcPts val="0"/>
              </a:spcAft>
              <a:buClr>
                <a:schemeClr val="accent5"/>
              </a:buClr>
              <a:buSzPts val="1600"/>
              <a:buChar char="•"/>
            </a:pPr>
            <a:r>
              <a:rPr lang="en-US" sz="1600"/>
              <a:t>To do this, select the image by single clicking on it and then go to picture format and select the alt text button. Input your alt text in the gray text box in the alt text panel.</a:t>
            </a:r>
            <a:endParaRPr/>
          </a:p>
          <a:p>
            <a:pPr indent="-171450" lvl="0" marL="171450" rtl="0" algn="l">
              <a:lnSpc>
                <a:spcPct val="90000"/>
              </a:lnSpc>
              <a:spcBef>
                <a:spcPts val="1700"/>
              </a:spcBef>
              <a:spcAft>
                <a:spcPts val="0"/>
              </a:spcAft>
              <a:buClr>
                <a:schemeClr val="accent5"/>
              </a:buClr>
              <a:buSzPts val="1600"/>
              <a:buChar char="•"/>
            </a:pPr>
            <a:r>
              <a:rPr lang="en-US" sz="1600"/>
              <a:t>You can leave the alt text panel open to add alt text to multiple images.</a:t>
            </a:r>
            <a:endParaRPr/>
          </a:p>
          <a:p>
            <a:pPr indent="-69850" lvl="0" marL="171450" rtl="0" algn="l">
              <a:lnSpc>
                <a:spcPct val="90000"/>
              </a:lnSpc>
              <a:spcBef>
                <a:spcPts val="1700"/>
              </a:spcBef>
              <a:spcAft>
                <a:spcPts val="0"/>
              </a:spcAft>
              <a:buClr>
                <a:schemeClr val="accent5"/>
              </a:buClr>
              <a:buSzPts val="1600"/>
              <a:buNone/>
            </a:pPr>
            <a:r>
              <a:t/>
            </a:r>
            <a:endParaRPr sz="1600"/>
          </a:p>
          <a:p>
            <a:pPr indent="-69850" lvl="0" marL="171450" rtl="0" algn="l">
              <a:lnSpc>
                <a:spcPct val="90000"/>
              </a:lnSpc>
              <a:spcBef>
                <a:spcPts val="1700"/>
              </a:spcBef>
              <a:spcAft>
                <a:spcPts val="0"/>
              </a:spcAft>
              <a:buClr>
                <a:schemeClr val="accent5"/>
              </a:buClr>
              <a:buSzPts val="1600"/>
              <a:buNone/>
            </a:pPr>
            <a:r>
              <a:t/>
            </a:r>
            <a:endParaRPr sz="1600"/>
          </a:p>
          <a:p>
            <a:pPr indent="-76200" lvl="1" marL="685800" rtl="0" algn="l">
              <a:lnSpc>
                <a:spcPct val="90000"/>
              </a:lnSpc>
              <a:spcBef>
                <a:spcPts val="1200"/>
              </a:spcBef>
              <a:spcAft>
                <a:spcPts val="0"/>
              </a:spcAft>
              <a:buClr>
                <a:schemeClr val="accent5"/>
              </a:buClr>
              <a:buSzPts val="2400"/>
              <a:buNone/>
            </a:pPr>
            <a:r>
              <a:t/>
            </a:r>
            <a:endParaRPr/>
          </a:p>
        </p:txBody>
      </p:sp>
      <p:sp>
        <p:nvSpPr>
          <p:cNvPr id="685" name="Google Shape;685;p4"/>
          <p:cNvSpPr txBox="1"/>
          <p:nvPr>
            <p:ph idx="2" type="body"/>
          </p:nvPr>
        </p:nvSpPr>
        <p:spPr>
          <a:xfrm>
            <a:off x="6266180" y="1912301"/>
            <a:ext cx="506729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800"/>
              <a:buNone/>
            </a:pPr>
            <a:r>
              <a:rPr lang="en-US"/>
              <a:t>Swooshes and Shapes</a:t>
            </a:r>
            <a:endParaRPr/>
          </a:p>
          <a:p>
            <a:pPr indent="-171450" lvl="0" marL="171450" rtl="0" algn="l">
              <a:lnSpc>
                <a:spcPct val="90000"/>
              </a:lnSpc>
              <a:spcBef>
                <a:spcPts val="1000"/>
              </a:spcBef>
              <a:spcAft>
                <a:spcPts val="0"/>
              </a:spcAft>
              <a:buClr>
                <a:schemeClr val="accent5"/>
              </a:buClr>
              <a:buSzPts val="1600"/>
              <a:buChar char="•"/>
            </a:pPr>
            <a:r>
              <a:rPr lang="en-US" sz="1600"/>
              <a:t>Select any swooshes or shapes that you’ve put in the presentation.</a:t>
            </a:r>
            <a:endParaRPr/>
          </a:p>
          <a:p>
            <a:pPr indent="-171450" lvl="0" marL="171450" rtl="0" algn="l">
              <a:lnSpc>
                <a:spcPct val="90000"/>
              </a:lnSpc>
              <a:spcBef>
                <a:spcPts val="1700"/>
              </a:spcBef>
              <a:spcAft>
                <a:spcPts val="0"/>
              </a:spcAft>
              <a:buClr>
                <a:schemeClr val="accent5"/>
              </a:buClr>
              <a:buSzPts val="1600"/>
              <a:buChar char="•"/>
            </a:pPr>
            <a:r>
              <a:rPr lang="en-US" sz="1600"/>
              <a:t>Once the swoosh or shape is selected, go to shape format and select the alt text button. In the alt text panel, check the “Mark as decorative” box.</a:t>
            </a:r>
            <a:endParaRPr/>
          </a:p>
          <a:p>
            <a:pPr indent="-171450" lvl="0" marL="171450" rtl="0" algn="l">
              <a:lnSpc>
                <a:spcPct val="90000"/>
              </a:lnSpc>
              <a:spcBef>
                <a:spcPts val="1700"/>
              </a:spcBef>
              <a:spcAft>
                <a:spcPts val="0"/>
              </a:spcAft>
              <a:buClr>
                <a:schemeClr val="accent5"/>
              </a:buClr>
              <a:buSzPts val="1600"/>
              <a:buChar char="•"/>
            </a:pPr>
            <a:r>
              <a:rPr lang="en-US" sz="1600"/>
              <a:t>If you copy the swoosh from the assets section, they will already be marked as decorative.</a:t>
            </a:r>
            <a:endParaRPr/>
          </a:p>
          <a:p>
            <a:pPr indent="-76200" lvl="1" marL="685800" rtl="0" algn="l">
              <a:lnSpc>
                <a:spcPct val="90000"/>
              </a:lnSpc>
              <a:spcBef>
                <a:spcPts val="1200"/>
              </a:spcBef>
              <a:spcAft>
                <a:spcPts val="0"/>
              </a:spcAft>
              <a:buClr>
                <a:schemeClr val="accent5"/>
              </a:buClr>
              <a:buSzPts val="2400"/>
              <a:buNone/>
            </a:pPr>
            <a:r>
              <a:t/>
            </a:r>
            <a:endParaRPr/>
          </a:p>
          <a:p>
            <a:pPr indent="-50800" lvl="0" marL="228600" rtl="0" algn="l">
              <a:lnSpc>
                <a:spcPct val="90000"/>
              </a:lnSpc>
              <a:spcBef>
                <a:spcPts val="1000"/>
              </a:spcBef>
              <a:spcAft>
                <a:spcPts val="0"/>
              </a:spcAft>
              <a:buClr>
                <a:schemeClr val="lt1"/>
              </a:buClr>
              <a:buSzPts val="2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pic>
        <p:nvPicPr>
          <p:cNvPr descr="Three people working in a garden" id="999" name="Google Shape;999;p40"/>
          <p:cNvPicPr preferRelativeResize="0"/>
          <p:nvPr>
            <p:ph idx="2" type="pic"/>
          </p:nvPr>
        </p:nvPicPr>
        <p:blipFill rotWithShape="1">
          <a:blip r:embed="rId3">
            <a:alphaModFix/>
          </a:blip>
          <a:srcRect b="7766" l="0" r="0" t="7767"/>
          <a:stretch/>
        </p:blipFill>
        <p:spPr>
          <a:xfrm>
            <a:off x="821108" y="455499"/>
            <a:ext cx="10549783" cy="594062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descr="This is a video placeholder" id="1004" name="Google Shape;1004;p41"/>
          <p:cNvSpPr/>
          <p:nvPr>
            <p:ph idx="2" type="media"/>
          </p:nvPr>
        </p:nvSpPr>
        <p:spPr>
          <a:xfrm>
            <a:off x="821108" y="461785"/>
            <a:ext cx="10549783" cy="5934253"/>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Epilogue Medium"/>
              <a:ea typeface="Epilogue Medium"/>
              <a:cs typeface="Epilogue Medium"/>
              <a:sym typeface="Epilogue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42"/>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Single Graph</a:t>
            </a:r>
            <a:endParaRPr/>
          </a:p>
        </p:txBody>
      </p:sp>
      <p:graphicFrame>
        <p:nvGraphicFramePr>
          <p:cNvPr descr="This is a chart about impressions" id="1010" name="Google Shape;1010;p42"/>
          <p:cNvGraphicFramePr/>
          <p:nvPr/>
        </p:nvGraphicFramePr>
        <p:xfrm>
          <a:off x="838200" y="2431774"/>
          <a:ext cx="8054009" cy="3862664"/>
        </p:xfrm>
        <a:graphic>
          <a:graphicData uri="http://schemas.openxmlformats.org/drawingml/2006/chart">
            <c:chart r:id="rId3"/>
          </a:graphicData>
        </a:graphic>
      </p:graphicFrame>
      <p:sp>
        <p:nvSpPr>
          <p:cNvPr id="1011" name="Google Shape;1011;p42"/>
          <p:cNvSpPr/>
          <p:nvPr/>
        </p:nvSpPr>
        <p:spPr>
          <a:xfrm>
            <a:off x="652781" y="1674601"/>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Epilogue Medium"/>
                <a:ea typeface="Epilogue Medium"/>
                <a:cs typeface="Epilogue Medium"/>
                <a:sym typeface="Epilogue Medium"/>
              </a:rPr>
              <a:t>Topic 1</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43"/>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Single Graph with Swoosh</a:t>
            </a:r>
            <a:endParaRPr/>
          </a:p>
        </p:txBody>
      </p:sp>
      <p:sp>
        <p:nvSpPr>
          <p:cNvPr descr="A chart placeholder" id="1017" name="Google Shape;1017;p43"/>
          <p:cNvSpPr/>
          <p:nvPr>
            <p:ph idx="2" type="chart"/>
          </p:nvPr>
        </p:nvSpPr>
        <p:spPr>
          <a:xfrm>
            <a:off x="838200" y="1987550"/>
            <a:ext cx="6569765" cy="4532313"/>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Epilogue Medium"/>
              <a:ea typeface="Epilogue Medium"/>
              <a:cs typeface="Epilogue Medium"/>
              <a:sym typeface="Epilogue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44"/>
          <p:cNvSpPr txBox="1"/>
          <p:nvPr>
            <p:ph type="title"/>
          </p:nvPr>
        </p:nvSpPr>
        <p:spPr>
          <a:xfrm>
            <a:off x="838201" y="365125"/>
            <a:ext cx="52577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Single Graph with Large Photo</a:t>
            </a:r>
            <a:endParaRPr/>
          </a:p>
        </p:txBody>
      </p:sp>
      <p:sp>
        <p:nvSpPr>
          <p:cNvPr descr="A chart placeholder" id="1023" name="Google Shape;1023;p44"/>
          <p:cNvSpPr/>
          <p:nvPr>
            <p:ph idx="2" type="chart"/>
          </p:nvPr>
        </p:nvSpPr>
        <p:spPr>
          <a:xfrm>
            <a:off x="838200" y="1960563"/>
            <a:ext cx="5257800" cy="4333875"/>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Epilogue Medium"/>
              <a:ea typeface="Epilogue Medium"/>
              <a:cs typeface="Epilogue Medium"/>
              <a:sym typeface="Epilogue Medium"/>
            </a:endParaRPr>
          </a:p>
        </p:txBody>
      </p:sp>
      <p:sp>
        <p:nvSpPr>
          <p:cNvPr descr="A photo placeholder" id="1024" name="Google Shape;1024;p44"/>
          <p:cNvSpPr/>
          <p:nvPr>
            <p:ph idx="3" type="pic"/>
          </p:nvPr>
        </p:nvSpPr>
        <p:spPr>
          <a:xfrm>
            <a:off x="6096000" y="0"/>
            <a:ext cx="6096000" cy="6858000"/>
          </a:xfrm>
          <a:prstGeom prst="rect">
            <a:avLst/>
          </a:prstGeom>
          <a:noFill/>
          <a:ln>
            <a:noFill/>
          </a:ln>
        </p:spPr>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45"/>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Graphs</a:t>
            </a:r>
            <a:endParaRPr/>
          </a:p>
        </p:txBody>
      </p:sp>
      <p:sp>
        <p:nvSpPr>
          <p:cNvPr descr="A chart placeholder" id="1030" name="Google Shape;1030;p45"/>
          <p:cNvSpPr/>
          <p:nvPr>
            <p:ph idx="2" type="chart"/>
          </p:nvPr>
        </p:nvSpPr>
        <p:spPr>
          <a:xfrm>
            <a:off x="838200" y="1960563"/>
            <a:ext cx="4383157" cy="4333875"/>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Epilogue Medium"/>
              <a:ea typeface="Epilogue Medium"/>
              <a:cs typeface="Epilogue Medium"/>
              <a:sym typeface="Epilogue Medium"/>
            </a:endParaRPr>
          </a:p>
        </p:txBody>
      </p:sp>
      <p:sp>
        <p:nvSpPr>
          <p:cNvPr descr="A chart placeholder" id="1031" name="Google Shape;1031;p45"/>
          <p:cNvSpPr/>
          <p:nvPr>
            <p:ph idx="3" type="chart"/>
          </p:nvPr>
        </p:nvSpPr>
        <p:spPr>
          <a:xfrm>
            <a:off x="5489713" y="1960563"/>
            <a:ext cx="4383157" cy="4333875"/>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Epilogue Medium"/>
              <a:ea typeface="Epilogue Medium"/>
              <a:cs typeface="Epilogue Medium"/>
              <a:sym typeface="Epilogue Medium"/>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Single Person Intro</a:t>
            </a:r>
            <a:endParaRPr/>
          </a:p>
        </p:txBody>
      </p:sp>
      <p:sp>
        <p:nvSpPr>
          <p:cNvPr id="1037" name="Google Shape;1037;p46"/>
          <p:cNvSpPr txBox="1"/>
          <p:nvPr>
            <p:ph idx="4294967295" type="body"/>
          </p:nvPr>
        </p:nvSpPr>
        <p:spPr>
          <a:xfrm>
            <a:off x="838201" y="1825625"/>
            <a:ext cx="3200400" cy="319492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38" name="Google Shape;1038;p46"/>
          <p:cNvSpPr txBox="1"/>
          <p:nvPr>
            <p:ph idx="1" type="body"/>
          </p:nvPr>
        </p:nvSpPr>
        <p:spPr>
          <a:xfrm>
            <a:off x="4190999" y="1825625"/>
            <a:ext cx="7162799" cy="3194927"/>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Two Person Intro</a:t>
            </a:r>
            <a:endParaRPr/>
          </a:p>
        </p:txBody>
      </p:sp>
      <p:sp>
        <p:nvSpPr>
          <p:cNvPr id="1045" name="Google Shape;1045;p47"/>
          <p:cNvSpPr txBox="1"/>
          <p:nvPr>
            <p:ph idx="4294967295" type="body"/>
          </p:nvPr>
        </p:nvSpPr>
        <p:spPr>
          <a:xfrm>
            <a:off x="838201" y="1825625"/>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46" name="Google Shape;1046;p47"/>
          <p:cNvSpPr txBox="1"/>
          <p:nvPr>
            <p:ph idx="1" type="body"/>
          </p:nvPr>
        </p:nvSpPr>
        <p:spPr>
          <a:xfrm>
            <a:off x="3098180" y="1825625"/>
            <a:ext cx="8255619"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47" name="Google Shape;1047;p47"/>
          <p:cNvSpPr txBox="1"/>
          <p:nvPr>
            <p:ph idx="4294967295" type="body"/>
          </p:nvPr>
        </p:nvSpPr>
        <p:spPr>
          <a:xfrm>
            <a:off x="838201" y="4078171"/>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48" name="Google Shape;1048;p47"/>
          <p:cNvSpPr txBox="1"/>
          <p:nvPr>
            <p:ph idx="2" type="body"/>
          </p:nvPr>
        </p:nvSpPr>
        <p:spPr>
          <a:xfrm>
            <a:off x="3098180" y="4078171"/>
            <a:ext cx="8255619"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Four Person Intro</a:t>
            </a:r>
            <a:endParaRPr/>
          </a:p>
        </p:txBody>
      </p:sp>
      <p:sp>
        <p:nvSpPr>
          <p:cNvPr id="1054" name="Google Shape;1054;p48"/>
          <p:cNvSpPr txBox="1"/>
          <p:nvPr>
            <p:ph idx="4294967295" type="body"/>
          </p:nvPr>
        </p:nvSpPr>
        <p:spPr>
          <a:xfrm>
            <a:off x="1150435" y="1774322"/>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55" name="Google Shape;1055;p48"/>
          <p:cNvSpPr txBox="1"/>
          <p:nvPr>
            <p:ph idx="1" type="body"/>
          </p:nvPr>
        </p:nvSpPr>
        <p:spPr>
          <a:xfrm>
            <a:off x="1150434" y="4049171"/>
            <a:ext cx="1974717"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56" name="Google Shape;1056;p48"/>
          <p:cNvSpPr txBox="1"/>
          <p:nvPr>
            <p:ph idx="4294967295" type="body"/>
          </p:nvPr>
        </p:nvSpPr>
        <p:spPr>
          <a:xfrm>
            <a:off x="3759820" y="1774322"/>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57" name="Google Shape;1057;p48"/>
          <p:cNvSpPr txBox="1"/>
          <p:nvPr>
            <p:ph idx="2" type="body"/>
          </p:nvPr>
        </p:nvSpPr>
        <p:spPr>
          <a:xfrm>
            <a:off x="3759819" y="4049171"/>
            <a:ext cx="1974717"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58" name="Google Shape;1058;p48"/>
          <p:cNvSpPr txBox="1"/>
          <p:nvPr>
            <p:ph idx="4294967295" type="body"/>
          </p:nvPr>
        </p:nvSpPr>
        <p:spPr>
          <a:xfrm>
            <a:off x="6362204" y="1774322"/>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59" name="Google Shape;1059;p48"/>
          <p:cNvSpPr txBox="1"/>
          <p:nvPr>
            <p:ph idx="3" type="body"/>
          </p:nvPr>
        </p:nvSpPr>
        <p:spPr>
          <a:xfrm>
            <a:off x="6362203" y="4049171"/>
            <a:ext cx="1974717"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60" name="Google Shape;1060;p48"/>
          <p:cNvSpPr txBox="1"/>
          <p:nvPr>
            <p:ph idx="4294967295" type="body"/>
          </p:nvPr>
        </p:nvSpPr>
        <p:spPr>
          <a:xfrm>
            <a:off x="9060799" y="1774322"/>
            <a:ext cx="1974716"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061" name="Google Shape;1061;p48"/>
          <p:cNvSpPr txBox="1"/>
          <p:nvPr>
            <p:ph idx="4" type="body"/>
          </p:nvPr>
        </p:nvSpPr>
        <p:spPr>
          <a:xfrm>
            <a:off x="9060798" y="4049171"/>
            <a:ext cx="1974717" cy="197133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4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And Justice for All</a:t>
            </a:r>
            <a:endParaRPr/>
          </a:p>
        </p:txBody>
      </p:sp>
      <p:sp>
        <p:nvSpPr>
          <p:cNvPr id="1067" name="Google Shape;1067;p49"/>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1200"/>
              <a:buNone/>
            </a:pPr>
            <a:r>
              <a:rPr lang="en-US" sz="1200"/>
              <a:t>In accordance with Federal law and U.S. Department of Agriculture (USDA) civil rights regulations and policies, this institution is prohibited from discriminating on the basis of race, color, national origin, sex, age, disability, and reprisal or retaliation for prior civil rights activity. (Not all prohibited bases apply to all programs.) </a:t>
            </a:r>
            <a:endParaRPr/>
          </a:p>
          <a:p>
            <a:pPr indent="0" lvl="0" marL="0" rtl="0" algn="l">
              <a:lnSpc>
                <a:spcPct val="120000"/>
              </a:lnSpc>
              <a:spcBef>
                <a:spcPts val="1000"/>
              </a:spcBef>
              <a:spcAft>
                <a:spcPts val="0"/>
              </a:spcAft>
              <a:buClr>
                <a:schemeClr val="lt1"/>
              </a:buClr>
              <a:buSzPts val="1200"/>
              <a:buNone/>
            </a:pPr>
            <a:r>
              <a:rPr lang="en-US" sz="1200"/>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(202) 720-2600 (voice and TTY) or contact USDA through the Federal Relay Service at (800) 877-8339. </a:t>
            </a:r>
            <a:endParaRPr/>
          </a:p>
          <a:p>
            <a:pPr indent="0" lvl="0" marL="0" rtl="0" algn="l">
              <a:lnSpc>
                <a:spcPct val="120000"/>
              </a:lnSpc>
              <a:spcBef>
                <a:spcPts val="1000"/>
              </a:spcBef>
              <a:spcAft>
                <a:spcPts val="0"/>
              </a:spcAft>
              <a:buClr>
                <a:schemeClr val="lt1"/>
              </a:buClr>
              <a:buSzPts val="1200"/>
              <a:buNone/>
            </a:pPr>
            <a:r>
              <a:rPr lang="en-US" sz="1200"/>
              <a:t>To file a program discrimination complaint, a complainant should complete a Form AD-3027, USDA Program Discrimination Complaint Form, which can be obtained online, at </a:t>
            </a:r>
            <a:r>
              <a:rPr lang="en-US" sz="1200" u="sng">
                <a:solidFill>
                  <a:schemeClr val="hlink"/>
                </a:solidFill>
                <a:hlinkClick r:id="rId3"/>
              </a:rPr>
              <a:t>www.usda.gov/sites/default/files/documents/usda-programdiscrimination-complaint-form.pdf</a:t>
            </a:r>
            <a:r>
              <a:rPr lang="en-US" sz="120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endParaRPr/>
          </a:p>
          <a:p>
            <a:pPr indent="0" lvl="0" marL="0" rtl="0" algn="l">
              <a:lnSpc>
                <a:spcPct val="120000"/>
              </a:lnSpc>
              <a:spcBef>
                <a:spcPts val="1000"/>
              </a:spcBef>
              <a:spcAft>
                <a:spcPts val="0"/>
              </a:spcAft>
              <a:buClr>
                <a:schemeClr val="lt1"/>
              </a:buClr>
              <a:buSzPts val="1200"/>
              <a:buNone/>
            </a:pPr>
            <a:r>
              <a:rPr b="1" lang="en-US" sz="1200"/>
              <a:t>mail: </a:t>
            </a:r>
            <a:r>
              <a:rPr lang="en-US" sz="1200"/>
              <a:t>U.S. Department of Agriculture Office of the Assistant Secretary for Civil Rights 1400 Independence Avenue, SW Washington, D.C. 20250-9410; or </a:t>
            </a:r>
            <a:r>
              <a:rPr b="1" lang="en-US" sz="1200"/>
              <a:t>fax: </a:t>
            </a:r>
            <a:r>
              <a:rPr lang="en-US" sz="1200"/>
              <a:t>(833) 256-1665 or (202) 690-7442; </a:t>
            </a:r>
            <a:r>
              <a:rPr b="1" lang="en-US" sz="1200"/>
              <a:t>email: </a:t>
            </a:r>
            <a:r>
              <a:rPr lang="en-US" sz="1200" u="sng">
                <a:solidFill>
                  <a:schemeClr val="hlink"/>
                </a:solidFill>
                <a:hlinkClick r:id="rId4"/>
              </a:rPr>
              <a:t>program.intake@usda.gov</a:t>
            </a:r>
            <a:r>
              <a:rPr lang="en-US" sz="1200"/>
              <a:t>. </a:t>
            </a:r>
            <a:endParaRPr/>
          </a:p>
          <a:p>
            <a:pPr indent="0" lvl="0" marL="0" rtl="0" algn="l">
              <a:lnSpc>
                <a:spcPct val="120000"/>
              </a:lnSpc>
              <a:spcBef>
                <a:spcPts val="1000"/>
              </a:spcBef>
              <a:spcAft>
                <a:spcPts val="0"/>
              </a:spcAft>
              <a:buClr>
                <a:schemeClr val="lt1"/>
              </a:buClr>
              <a:buSzPts val="1200"/>
              <a:buNone/>
            </a:pPr>
            <a:r>
              <a:rPr lang="en-US" sz="1200"/>
              <a:t>This institution is an equal opportunity provider. 	      NIFA Form AD-475-A—Assisted Poster/ Revised September 2019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5"/>
          <p:cNvSpPr txBox="1"/>
          <p:nvPr>
            <p:ph type="title"/>
          </p:nvPr>
        </p:nvSpPr>
        <p:spPr>
          <a:xfrm>
            <a:off x="838200" y="365125"/>
            <a:ext cx="10515600" cy="8280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Epilogue Medium"/>
              <a:buNone/>
            </a:pPr>
            <a:r>
              <a:rPr lang="en-US"/>
              <a:t>Swooshes</a:t>
            </a:r>
            <a:endParaRPr/>
          </a:p>
        </p:txBody>
      </p:sp>
      <p:sp>
        <p:nvSpPr>
          <p:cNvPr id="692" name="Google Shape;692;p5"/>
          <p:cNvSpPr txBox="1"/>
          <p:nvPr>
            <p:ph idx="1" type="body"/>
          </p:nvPr>
        </p:nvSpPr>
        <p:spPr>
          <a:xfrm>
            <a:off x="838200" y="1393902"/>
            <a:ext cx="3054350" cy="516247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1600"/>
              <a:buFont typeface="Calibri"/>
              <a:buAutoNum type="arabicPeriod"/>
            </a:pPr>
            <a:r>
              <a:rPr lang="en-US" sz="1600"/>
              <a:t>When working with photos, only use the swoosh over a texture styled photo</a:t>
            </a:r>
            <a:endParaRPr/>
          </a:p>
          <a:p>
            <a:pPr indent="-514350" lvl="0" marL="514350" rtl="0" algn="l">
              <a:lnSpc>
                <a:spcPct val="90000"/>
              </a:lnSpc>
              <a:spcBef>
                <a:spcPts val="1000"/>
              </a:spcBef>
              <a:spcAft>
                <a:spcPts val="0"/>
              </a:spcAft>
              <a:buClr>
                <a:schemeClr val="dk1"/>
              </a:buClr>
              <a:buSzPts val="1600"/>
              <a:buFont typeface="Calibri"/>
              <a:buAutoNum type="arabicPeriod"/>
            </a:pPr>
            <a:r>
              <a:rPr lang="en-US" sz="1600"/>
              <a:t>Try not to use more than 3 swooshes per slide</a:t>
            </a:r>
            <a:endParaRPr/>
          </a:p>
          <a:p>
            <a:pPr indent="-514350" lvl="0" marL="514350" rtl="0" algn="l">
              <a:lnSpc>
                <a:spcPct val="90000"/>
              </a:lnSpc>
              <a:spcBef>
                <a:spcPts val="1000"/>
              </a:spcBef>
              <a:spcAft>
                <a:spcPts val="0"/>
              </a:spcAft>
              <a:buClr>
                <a:schemeClr val="dk1"/>
              </a:buClr>
              <a:buSzPts val="1600"/>
              <a:buFont typeface="Calibri"/>
              <a:buAutoNum type="arabicPeriod"/>
            </a:pPr>
            <a:r>
              <a:rPr lang="en-US" sz="1600"/>
              <a:t>The swoosh may be stretched from 1:1 to 16:9 proportions</a:t>
            </a:r>
            <a:endParaRPr/>
          </a:p>
          <a:p>
            <a:pPr indent="-514350" lvl="0" marL="514350" rtl="0" algn="l">
              <a:lnSpc>
                <a:spcPct val="90000"/>
              </a:lnSpc>
              <a:spcBef>
                <a:spcPts val="1000"/>
              </a:spcBef>
              <a:spcAft>
                <a:spcPts val="0"/>
              </a:spcAft>
              <a:buClr>
                <a:schemeClr val="dk1"/>
              </a:buClr>
              <a:buSzPts val="1600"/>
              <a:buFont typeface="Calibri"/>
              <a:buAutoNum type="arabicPeriod"/>
            </a:pPr>
            <a:r>
              <a:rPr lang="en-US" sz="1600"/>
              <a:t>You can copy and paste these swooshes to different slides</a:t>
            </a:r>
            <a:endParaRPr/>
          </a:p>
        </p:txBody>
      </p:sp>
      <p:pic>
        <p:nvPicPr>
          <p:cNvPr id="693" name="Google Shape;693;p5"/>
          <p:cNvPicPr preferRelativeResize="0"/>
          <p:nvPr/>
        </p:nvPicPr>
        <p:blipFill rotWithShape="1">
          <a:blip r:embed="rId3">
            <a:alphaModFix/>
          </a:blip>
          <a:srcRect b="0" l="0" r="0" t="0"/>
          <a:stretch/>
        </p:blipFill>
        <p:spPr>
          <a:xfrm>
            <a:off x="4397571" y="1862254"/>
            <a:ext cx="1566746" cy="1566746"/>
          </a:xfrm>
          <a:prstGeom prst="rect">
            <a:avLst/>
          </a:prstGeom>
          <a:noFill/>
          <a:ln>
            <a:noFill/>
          </a:ln>
        </p:spPr>
      </p:pic>
      <p:pic>
        <p:nvPicPr>
          <p:cNvPr id="694" name="Google Shape;694;p5"/>
          <p:cNvPicPr preferRelativeResize="0"/>
          <p:nvPr/>
        </p:nvPicPr>
        <p:blipFill rotWithShape="1">
          <a:blip r:embed="rId4">
            <a:alphaModFix/>
          </a:blip>
          <a:srcRect b="0" l="0" r="0" t="0"/>
          <a:stretch/>
        </p:blipFill>
        <p:spPr>
          <a:xfrm>
            <a:off x="6252596" y="1862254"/>
            <a:ext cx="1566746" cy="1566746"/>
          </a:xfrm>
          <a:prstGeom prst="rect">
            <a:avLst/>
          </a:prstGeom>
          <a:noFill/>
          <a:ln>
            <a:noFill/>
          </a:ln>
        </p:spPr>
      </p:pic>
      <p:pic>
        <p:nvPicPr>
          <p:cNvPr id="695" name="Google Shape;695;p5"/>
          <p:cNvPicPr preferRelativeResize="0"/>
          <p:nvPr/>
        </p:nvPicPr>
        <p:blipFill rotWithShape="1">
          <a:blip r:embed="rId5">
            <a:alphaModFix/>
          </a:blip>
          <a:srcRect b="0" l="0" r="0" t="0"/>
          <a:stretch/>
        </p:blipFill>
        <p:spPr>
          <a:xfrm>
            <a:off x="8107621" y="1862254"/>
            <a:ext cx="1566746" cy="1566746"/>
          </a:xfrm>
          <a:prstGeom prst="rect">
            <a:avLst/>
          </a:prstGeom>
          <a:noFill/>
          <a:ln>
            <a:noFill/>
          </a:ln>
        </p:spPr>
      </p:pic>
      <p:pic>
        <p:nvPicPr>
          <p:cNvPr id="696" name="Google Shape;696;p5"/>
          <p:cNvPicPr preferRelativeResize="0"/>
          <p:nvPr/>
        </p:nvPicPr>
        <p:blipFill rotWithShape="1">
          <a:blip r:embed="rId6">
            <a:alphaModFix/>
          </a:blip>
          <a:srcRect b="0" l="0" r="0" t="0"/>
          <a:stretch/>
        </p:blipFill>
        <p:spPr>
          <a:xfrm>
            <a:off x="9962645" y="1862254"/>
            <a:ext cx="1566746" cy="1566746"/>
          </a:xfrm>
          <a:prstGeom prst="rect">
            <a:avLst/>
          </a:prstGeom>
          <a:noFill/>
          <a:ln>
            <a:noFill/>
          </a:ln>
        </p:spPr>
      </p:pic>
      <p:pic>
        <p:nvPicPr>
          <p:cNvPr id="697" name="Google Shape;697;p5"/>
          <p:cNvPicPr preferRelativeResize="0"/>
          <p:nvPr/>
        </p:nvPicPr>
        <p:blipFill rotWithShape="1">
          <a:blip r:embed="rId7">
            <a:alphaModFix/>
          </a:blip>
          <a:srcRect b="0" l="0" r="0" t="0"/>
          <a:stretch/>
        </p:blipFill>
        <p:spPr>
          <a:xfrm>
            <a:off x="4397570" y="4790306"/>
            <a:ext cx="1566746" cy="1566746"/>
          </a:xfrm>
          <a:prstGeom prst="rect">
            <a:avLst/>
          </a:prstGeom>
          <a:noFill/>
          <a:ln>
            <a:noFill/>
          </a:ln>
        </p:spPr>
      </p:pic>
      <p:pic>
        <p:nvPicPr>
          <p:cNvPr id="698" name="Google Shape;698;p5"/>
          <p:cNvPicPr preferRelativeResize="0"/>
          <p:nvPr/>
        </p:nvPicPr>
        <p:blipFill rotWithShape="1">
          <a:blip r:embed="rId8">
            <a:alphaModFix/>
          </a:blip>
          <a:srcRect b="0" l="0" r="0" t="0"/>
          <a:stretch/>
        </p:blipFill>
        <p:spPr>
          <a:xfrm>
            <a:off x="6252595" y="4790306"/>
            <a:ext cx="1566746" cy="1566746"/>
          </a:xfrm>
          <a:prstGeom prst="rect">
            <a:avLst/>
          </a:prstGeom>
          <a:noFill/>
          <a:ln>
            <a:noFill/>
          </a:ln>
        </p:spPr>
      </p:pic>
      <p:pic>
        <p:nvPicPr>
          <p:cNvPr id="699" name="Google Shape;699;p5"/>
          <p:cNvPicPr preferRelativeResize="0"/>
          <p:nvPr/>
        </p:nvPicPr>
        <p:blipFill rotWithShape="1">
          <a:blip r:embed="rId9">
            <a:alphaModFix/>
          </a:blip>
          <a:srcRect b="0" l="0" r="0" t="0"/>
          <a:stretch/>
        </p:blipFill>
        <p:spPr>
          <a:xfrm>
            <a:off x="8107620" y="4790306"/>
            <a:ext cx="1566746" cy="1566746"/>
          </a:xfrm>
          <a:prstGeom prst="rect">
            <a:avLst/>
          </a:prstGeom>
          <a:noFill/>
          <a:ln>
            <a:noFill/>
          </a:ln>
        </p:spPr>
      </p:pic>
      <p:pic>
        <p:nvPicPr>
          <p:cNvPr id="700" name="Google Shape;700;p5"/>
          <p:cNvPicPr preferRelativeResize="0"/>
          <p:nvPr/>
        </p:nvPicPr>
        <p:blipFill rotWithShape="1">
          <a:blip r:embed="rId10">
            <a:alphaModFix/>
          </a:blip>
          <a:srcRect b="0" l="0" r="0" t="0"/>
          <a:stretch/>
        </p:blipFill>
        <p:spPr>
          <a:xfrm>
            <a:off x="9962645" y="4790306"/>
            <a:ext cx="1566746" cy="156674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50"/>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And Justice for All</a:t>
            </a:r>
            <a:endParaRPr/>
          </a:p>
        </p:txBody>
      </p:sp>
      <p:sp>
        <p:nvSpPr>
          <p:cNvPr id="1073" name="Google Shape;1073;p50"/>
          <p:cNvSpPr txBox="1"/>
          <p:nvPr>
            <p:ph idx="1" type="body"/>
          </p:nvPr>
        </p:nvSpPr>
        <p:spPr>
          <a:xfrm>
            <a:off x="805180" y="1915318"/>
            <a:ext cx="10535173" cy="435133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1200"/>
              <a:buNone/>
            </a:pPr>
            <a:r>
              <a:rPr lang="en-US" sz="1200"/>
              <a:t>Conforme a la ley federal y las políticas y regulaciones de derechos civiles del Departamento de Agricultura de los Estados Unidos (USDA), esta institución tiene prohibido discriminar por motivos de raza, color, origen nacional, sexo, edad, discapacidad, venganza o represalia por actividades realizadas en el pasado relacionadas con los derechos civiles (no todos los principios de prohibición aplican a todos los programas). </a:t>
            </a:r>
            <a:endParaRPr/>
          </a:p>
          <a:p>
            <a:pPr indent="0" lvl="0" marL="0" rtl="0" algn="l">
              <a:lnSpc>
                <a:spcPct val="120000"/>
              </a:lnSpc>
              <a:spcBef>
                <a:spcPts val="1000"/>
              </a:spcBef>
              <a:spcAft>
                <a:spcPts val="0"/>
              </a:spcAft>
              <a:buClr>
                <a:schemeClr val="lt1"/>
              </a:buClr>
              <a:buSzPts val="1200"/>
              <a:buNone/>
            </a:pPr>
            <a:r>
              <a:rPr lang="en-US" sz="1200"/>
              <a:t>La información del programa puede estar disponible en otros idiomas además del inglés. Las personas con discapacidades que requieran medios de comunicación alternativos para obtener información sobre el programa (por ejemplo, Braille, letra agrandada, grabación de audio y lenguaje de señas americano) deben comunicarse con la agencia estatal o local responsable que administra el programa o con el TARGET Center del USDA al (202) 720-2600 (voz y TTY) o comunicarse con el USDA a través del Servicio Federal de Transmisión de Información al (800) 877-8339. </a:t>
            </a:r>
            <a:endParaRPr/>
          </a:p>
          <a:p>
            <a:pPr indent="0" lvl="0" marL="0" rtl="0" algn="l">
              <a:lnSpc>
                <a:spcPct val="120000"/>
              </a:lnSpc>
              <a:spcBef>
                <a:spcPts val="1000"/>
              </a:spcBef>
              <a:spcAft>
                <a:spcPts val="0"/>
              </a:spcAft>
              <a:buClr>
                <a:schemeClr val="lt1"/>
              </a:buClr>
              <a:buSzPts val="1200"/>
              <a:buNone/>
            </a:pPr>
            <a:r>
              <a:rPr lang="en-US" sz="1200"/>
              <a:t>Para presentar una queja por discriminación en el programa, el reclamante debe completar un formulario AD-3027, Formulario de queja por discriminación del programa del USDA, que se puede obtener en línea, en </a:t>
            </a:r>
            <a:r>
              <a:rPr lang="en-US" sz="1200" u="sng">
                <a:solidFill>
                  <a:schemeClr val="hlink"/>
                </a:solidFill>
                <a:hlinkClick r:id="rId3"/>
              </a:rPr>
              <a:t>www.usda.gov/sites/default/files/documents/usda-programdiscrimination-complaint-form.pdf</a:t>
            </a:r>
            <a:r>
              <a:rPr lang="en-US" sz="1200"/>
              <a:t>, en cualquier oficina del USDA, llamando al (866) 632-9992, o escribiendo una carta dirigida al USDA. La carta debe contener el nombre, la dirección y el número de teléfono del reclamante, y una descripción escrita de la supuesta acción discriminatoria con suficiente detalle para informar al Subsecretario de Derechos Civiles (ASCR, por sus siglas en inglés) sobre la naturaleza y la fecha de la presunta violación de los derechos civiles. La carta o el formulario AD-3027 completado debe enviarse al USDA por medio de: correo </a:t>
            </a:r>
            <a:endParaRPr/>
          </a:p>
          <a:p>
            <a:pPr indent="0" lvl="0" marL="0" rtl="0" algn="l">
              <a:lnSpc>
                <a:spcPct val="120000"/>
              </a:lnSpc>
              <a:spcBef>
                <a:spcPts val="1000"/>
              </a:spcBef>
              <a:spcAft>
                <a:spcPts val="0"/>
              </a:spcAft>
              <a:buClr>
                <a:schemeClr val="lt1"/>
              </a:buClr>
              <a:buSzPts val="1200"/>
              <a:buNone/>
            </a:pPr>
            <a:r>
              <a:rPr lang="en-US" sz="1200"/>
              <a:t>postal: U.S. Department of Agriculture Office of the Assistant Secretary for Civil Rights 1400 Independence Avenue, SW Washington, D.C. 20250-9410; o´ fax: (833) 256-1665 o´ (202) 690-7442; correo electrónico: program.intake@usda.gov. </a:t>
            </a:r>
            <a:endParaRPr/>
          </a:p>
          <a:p>
            <a:pPr indent="0" lvl="0" marL="0" rtl="0" algn="l">
              <a:lnSpc>
                <a:spcPct val="120000"/>
              </a:lnSpc>
              <a:spcBef>
                <a:spcPts val="1000"/>
              </a:spcBef>
              <a:spcAft>
                <a:spcPts val="0"/>
              </a:spcAft>
              <a:buClr>
                <a:schemeClr val="lt1"/>
              </a:buClr>
              <a:buSzPts val="1200"/>
              <a:buNone/>
            </a:pPr>
            <a:r>
              <a:rPr lang="en-US" sz="1200"/>
              <a:t>Esta institución ofrece igualdad de oportunidades. NIFA Afiche complementario al Formulario AD-475-A/Revisado Septiembre 2019</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51"/>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And Justice for All</a:t>
            </a:r>
            <a:endParaRPr/>
          </a:p>
        </p:txBody>
      </p:sp>
      <p:sp>
        <p:nvSpPr>
          <p:cNvPr id="1079" name="Google Shape;1079;p51"/>
          <p:cNvSpPr txBox="1"/>
          <p:nvPr>
            <p:ph idx="1" type="body"/>
          </p:nvPr>
        </p:nvSpPr>
        <p:spPr>
          <a:xfrm>
            <a:off x="805182" y="1442620"/>
            <a:ext cx="4549482" cy="435133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900"/>
              <a:buNone/>
            </a:pPr>
            <a:r>
              <a:rPr lang="en-US" sz="900"/>
              <a:t>In accordance with Federal law and U.S. Department of Agriculture (USDA) civil rights regulations and policies, this institution is prohibited from discriminating on the basis of race, color, national origin, sex, age, disability, and reprisal or retaliation for prior civil rights activity. (Not all prohibited bases apply to all programs.) </a:t>
            </a:r>
            <a:endParaRPr/>
          </a:p>
          <a:p>
            <a:pPr indent="0" lvl="0" marL="0" rtl="0" algn="l">
              <a:lnSpc>
                <a:spcPct val="120000"/>
              </a:lnSpc>
              <a:spcBef>
                <a:spcPts val="1000"/>
              </a:spcBef>
              <a:spcAft>
                <a:spcPts val="0"/>
              </a:spcAft>
              <a:buClr>
                <a:schemeClr val="lt1"/>
              </a:buClr>
              <a:buSzPts val="900"/>
              <a:buNone/>
            </a:pPr>
            <a:r>
              <a:rPr lang="en-US" sz="900"/>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(202) 720-2600 (voice and TTY) or contact USDA through the Federal Relay Service at (800) 877-8339. </a:t>
            </a:r>
            <a:endParaRPr/>
          </a:p>
          <a:p>
            <a:pPr indent="0" lvl="0" marL="0" rtl="0" algn="l">
              <a:lnSpc>
                <a:spcPct val="120000"/>
              </a:lnSpc>
              <a:spcBef>
                <a:spcPts val="1000"/>
              </a:spcBef>
              <a:spcAft>
                <a:spcPts val="0"/>
              </a:spcAft>
              <a:buClr>
                <a:schemeClr val="lt1"/>
              </a:buClr>
              <a:buSzPts val="900"/>
              <a:buNone/>
            </a:pPr>
            <a:r>
              <a:rPr lang="en-US" sz="900"/>
              <a:t>To file a program discrimination complaint, a complainant should complete a Form AD-3027, USDA Program Discrimination Complaint Form, which can be obtained online, at </a:t>
            </a:r>
            <a:r>
              <a:rPr lang="en-US" sz="900" u="sng">
                <a:solidFill>
                  <a:schemeClr val="hlink"/>
                </a:solidFill>
                <a:hlinkClick r:id="rId3"/>
              </a:rPr>
              <a:t>www.usda.gov/sites/default/files/documents/usda-programdiscrimination-complaint-form.pdf</a:t>
            </a:r>
            <a:r>
              <a:rPr lang="en-US" sz="90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 </a:t>
            </a:r>
            <a:endParaRPr/>
          </a:p>
          <a:p>
            <a:pPr indent="0" lvl="0" marL="0" rtl="0" algn="l">
              <a:lnSpc>
                <a:spcPct val="120000"/>
              </a:lnSpc>
              <a:spcBef>
                <a:spcPts val="1000"/>
              </a:spcBef>
              <a:spcAft>
                <a:spcPts val="0"/>
              </a:spcAft>
              <a:buClr>
                <a:schemeClr val="lt1"/>
              </a:buClr>
              <a:buSzPts val="900"/>
              <a:buNone/>
            </a:pPr>
            <a:r>
              <a:rPr b="1" lang="en-US" sz="900"/>
              <a:t>mail: </a:t>
            </a:r>
            <a:r>
              <a:rPr lang="en-US" sz="900"/>
              <a:t>U.S. Department of Agriculture Office of the Assistant Secretary for Civil Rights 1400 Independence Avenue, SW Washington, D.C. 20250-9410; or </a:t>
            </a:r>
            <a:r>
              <a:rPr b="1" lang="en-US" sz="900"/>
              <a:t>fax: </a:t>
            </a:r>
            <a:r>
              <a:rPr lang="en-US" sz="900"/>
              <a:t>(833) 256-1665 or (202) 690-7442; </a:t>
            </a:r>
            <a:r>
              <a:rPr b="1" lang="en-US" sz="900"/>
              <a:t>email: </a:t>
            </a:r>
            <a:r>
              <a:rPr lang="en-US" sz="900" u="sng">
                <a:solidFill>
                  <a:schemeClr val="hlink"/>
                </a:solidFill>
                <a:hlinkClick r:id="rId4"/>
              </a:rPr>
              <a:t>program.intake@usda.gov</a:t>
            </a:r>
            <a:r>
              <a:rPr lang="en-US" sz="900"/>
              <a:t>. </a:t>
            </a:r>
            <a:endParaRPr/>
          </a:p>
          <a:p>
            <a:pPr indent="0" lvl="0" marL="0" rtl="0" algn="l">
              <a:lnSpc>
                <a:spcPct val="120000"/>
              </a:lnSpc>
              <a:spcBef>
                <a:spcPts val="1000"/>
              </a:spcBef>
              <a:spcAft>
                <a:spcPts val="0"/>
              </a:spcAft>
              <a:buClr>
                <a:schemeClr val="lt1"/>
              </a:buClr>
              <a:buSzPts val="900"/>
              <a:buNone/>
            </a:pPr>
            <a:r>
              <a:rPr lang="en-US" sz="900"/>
              <a:t>This institution is an equal opportunity provider. NIFA Form AD-475-A—Assisted Poster/ Revised September 2019</a:t>
            </a:r>
            <a:endParaRPr/>
          </a:p>
        </p:txBody>
      </p:sp>
      <p:sp>
        <p:nvSpPr>
          <p:cNvPr id="1080" name="Google Shape;1080;p51"/>
          <p:cNvSpPr txBox="1"/>
          <p:nvPr/>
        </p:nvSpPr>
        <p:spPr>
          <a:xfrm>
            <a:off x="6261315" y="1442620"/>
            <a:ext cx="5486399" cy="473232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1"/>
              </a:buClr>
              <a:buSzPts val="900"/>
              <a:buFont typeface="Arial"/>
              <a:buNone/>
            </a:pPr>
            <a:r>
              <a:rPr lang="en-US" sz="900">
                <a:solidFill>
                  <a:schemeClr val="lt1"/>
                </a:solidFill>
                <a:latin typeface="Epilogue Medium"/>
                <a:ea typeface="Epilogue Medium"/>
                <a:cs typeface="Epilogue Medium"/>
                <a:sym typeface="Epilogue Medium"/>
              </a:rPr>
              <a:t>Conforme a la ley federal y las políticas y regulaciones de derechos civiles del Departamento de Agricultura de los Estados Unidos (USDA), esta institución tiene prohibido discriminar por motivos de raza, color, origen nacional, sexo, edad, discapacidad, venganza o represalia por actividades realizadas en el pasado relacionadas con los derechos civiles (no todos los principios de prohibición aplican a todos los programas). </a:t>
            </a:r>
            <a:endParaRPr/>
          </a:p>
          <a:p>
            <a:pPr indent="0" lvl="0" marL="0" marR="0" rtl="0" algn="l">
              <a:lnSpc>
                <a:spcPct val="120000"/>
              </a:lnSpc>
              <a:spcBef>
                <a:spcPts val="1000"/>
              </a:spcBef>
              <a:spcAft>
                <a:spcPts val="0"/>
              </a:spcAft>
              <a:buClr>
                <a:schemeClr val="lt1"/>
              </a:buClr>
              <a:buSzPts val="900"/>
              <a:buFont typeface="Arial"/>
              <a:buNone/>
            </a:pPr>
            <a:r>
              <a:rPr lang="en-US" sz="900">
                <a:solidFill>
                  <a:schemeClr val="lt1"/>
                </a:solidFill>
                <a:latin typeface="Epilogue Medium"/>
                <a:ea typeface="Epilogue Medium"/>
                <a:cs typeface="Epilogue Medium"/>
                <a:sym typeface="Epilogue Medium"/>
              </a:rPr>
              <a:t>La información del programa puede estar disponible en otros idiomas además del inglés. Las personas con discapacidades que requieran medios de comunicación alternativos para obtener información sobre el programa (por ejemplo, Braille, letra agrandada, grabación de audio y lenguaje de señas americano) deben comunicarse con la agencia estatal o local responsable que administra el programa o con el TARGET Center del USDA al (202) 720-2600 (voz y TTY) o comunicarse con el USDA a través del Servicio Federal de Transmisión de Información al (800) 877-8339. </a:t>
            </a:r>
            <a:endParaRPr/>
          </a:p>
          <a:p>
            <a:pPr indent="0" lvl="0" marL="0" marR="0" rtl="0" algn="l">
              <a:lnSpc>
                <a:spcPct val="120000"/>
              </a:lnSpc>
              <a:spcBef>
                <a:spcPts val="1000"/>
              </a:spcBef>
              <a:spcAft>
                <a:spcPts val="0"/>
              </a:spcAft>
              <a:buClr>
                <a:schemeClr val="lt1"/>
              </a:buClr>
              <a:buSzPts val="900"/>
              <a:buFont typeface="Arial"/>
              <a:buNone/>
            </a:pPr>
            <a:r>
              <a:rPr lang="en-US" sz="900">
                <a:solidFill>
                  <a:schemeClr val="lt1"/>
                </a:solidFill>
                <a:latin typeface="Epilogue Medium"/>
                <a:ea typeface="Epilogue Medium"/>
                <a:cs typeface="Epilogue Medium"/>
                <a:sym typeface="Epilogue Medium"/>
              </a:rPr>
              <a:t>Para presentar una queja por discriminación en el programa, el reclamante debe completar un formulario AD-3027, Formulario de queja por discriminación del programa del USDA, que se puede obtener en línea, en </a:t>
            </a:r>
            <a:r>
              <a:rPr lang="en-US" sz="900" u="sng">
                <a:solidFill>
                  <a:schemeClr val="lt1"/>
                </a:solidFill>
                <a:latin typeface="Epilogue Medium"/>
                <a:ea typeface="Epilogue Medium"/>
                <a:cs typeface="Epilogue Medium"/>
                <a:sym typeface="Epilogue Medium"/>
                <a:hlinkClick r:id="rId5">
                  <a:extLst>
                    <a:ext uri="{A12FA001-AC4F-418D-AE19-62706E023703}">
                      <ahyp:hlinkClr val="tx"/>
                    </a:ext>
                  </a:extLst>
                </a:hlinkClick>
              </a:rPr>
              <a:t>www.usda.gov/sites/default/files/documents/usda-programdiscrimination-complaint-form.pdf</a:t>
            </a:r>
            <a:r>
              <a:rPr lang="en-US" sz="900">
                <a:solidFill>
                  <a:schemeClr val="lt1"/>
                </a:solidFill>
                <a:latin typeface="Epilogue Medium"/>
                <a:ea typeface="Epilogue Medium"/>
                <a:cs typeface="Epilogue Medium"/>
                <a:sym typeface="Epilogue Medium"/>
              </a:rPr>
              <a:t>, en cualquier oficina del USDA, llamando al (866) 632-9992, o escribiendo una carta dirigida al USDA. La carta debe contener el nombre, la dirección y el número de teléfono del reclamante, y una descripción escrita de la supuesta acción discriminatoria con suficiente detalle para informar al Subsecretario de Derechos Civiles (ASCR, por sus siglas en inglés) sobre la naturaleza y la fecha de la presunta violación de los derechos civiles. La carta o el formulario AD-3027 completado debe enviarse al USDA por medio de: correo </a:t>
            </a:r>
            <a:endParaRPr/>
          </a:p>
          <a:p>
            <a:pPr indent="0" lvl="0" marL="0" marR="0" rtl="0" algn="l">
              <a:lnSpc>
                <a:spcPct val="120000"/>
              </a:lnSpc>
              <a:spcBef>
                <a:spcPts val="1000"/>
              </a:spcBef>
              <a:spcAft>
                <a:spcPts val="0"/>
              </a:spcAft>
              <a:buClr>
                <a:schemeClr val="lt1"/>
              </a:buClr>
              <a:buSzPts val="900"/>
              <a:buFont typeface="Arial"/>
              <a:buNone/>
            </a:pPr>
            <a:r>
              <a:rPr lang="en-US" sz="900">
                <a:solidFill>
                  <a:schemeClr val="lt1"/>
                </a:solidFill>
                <a:latin typeface="Epilogue Medium"/>
                <a:ea typeface="Epilogue Medium"/>
                <a:cs typeface="Epilogue Medium"/>
                <a:sym typeface="Epilogue Medium"/>
              </a:rPr>
              <a:t>postal: U.S. Department of Agriculture Office of the Assistant Secretary for Civil Rights 1400 Independence Avenue, SW Washington, D.C. 20250-9410; o´ fax: (833) 256-1665 o´ (202) 690-7442; correo electrónico: program.intake@usda.gov. </a:t>
            </a:r>
            <a:endParaRPr/>
          </a:p>
          <a:p>
            <a:pPr indent="0" lvl="0" marL="0" marR="0" rtl="0" algn="l">
              <a:lnSpc>
                <a:spcPct val="120000"/>
              </a:lnSpc>
              <a:spcBef>
                <a:spcPts val="1000"/>
              </a:spcBef>
              <a:spcAft>
                <a:spcPts val="0"/>
              </a:spcAft>
              <a:buClr>
                <a:schemeClr val="lt1"/>
              </a:buClr>
              <a:buSzPts val="900"/>
              <a:buFont typeface="Arial"/>
              <a:buNone/>
            </a:pPr>
            <a:r>
              <a:rPr lang="en-US" sz="900">
                <a:solidFill>
                  <a:schemeClr val="lt1"/>
                </a:solidFill>
                <a:latin typeface="Epilogue Medium"/>
                <a:ea typeface="Epilogue Medium"/>
                <a:cs typeface="Epilogue Medium"/>
                <a:sym typeface="Epilogue Medium"/>
              </a:rPr>
              <a:t>Esta institución ofrece igualdad de oportunidades. NIFA Afiche complementario al Formulario AD-475-A/Revisado Septiembre 2019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p:nvPr/>
        </p:nvSpPr>
        <p:spPr>
          <a:xfrm>
            <a:off x="4005146" y="1505220"/>
            <a:ext cx="2598633" cy="507574"/>
          </a:xfrm>
          <a:custGeom>
            <a:rect b="b" l="l" r="r" t="t"/>
            <a:pathLst>
              <a:path extrusionOk="0" h="507574" w="2598633">
                <a:moveTo>
                  <a:pt x="253787" y="0"/>
                </a:moveTo>
                <a:lnTo>
                  <a:pt x="2339788" y="0"/>
                </a:lnTo>
                <a:lnTo>
                  <a:pt x="2339788" y="510"/>
                </a:lnTo>
                <a:lnTo>
                  <a:pt x="2344846" y="0"/>
                </a:lnTo>
                <a:cubicBezTo>
                  <a:pt x="2485009" y="0"/>
                  <a:pt x="2598633" y="113624"/>
                  <a:pt x="2598633" y="253787"/>
                </a:cubicBezTo>
                <a:cubicBezTo>
                  <a:pt x="2598633" y="393950"/>
                  <a:pt x="2485009" y="507574"/>
                  <a:pt x="2344846" y="507574"/>
                </a:cubicBezTo>
                <a:lnTo>
                  <a:pt x="2339788" y="507064"/>
                </a:lnTo>
                <a:lnTo>
                  <a:pt x="2339788" y="507573"/>
                </a:lnTo>
                <a:lnTo>
                  <a:pt x="253797" y="507573"/>
                </a:lnTo>
                <a:lnTo>
                  <a:pt x="253787" y="507574"/>
                </a:lnTo>
                <a:cubicBezTo>
                  <a:pt x="113624" y="507574"/>
                  <a:pt x="0" y="393950"/>
                  <a:pt x="0" y="253787"/>
                </a:cubicBezTo>
                <a:cubicBezTo>
                  <a:pt x="0" y="113624"/>
                  <a:pt x="113624" y="0"/>
                  <a:pt x="25378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Epilogue Medium"/>
                <a:ea typeface="Epilogue Medium"/>
                <a:cs typeface="Epilogue Medium"/>
                <a:sym typeface="Epilogue Medium"/>
              </a:rPr>
              <a:t>Title Goes Here</a:t>
            </a:r>
            <a:endParaRPr/>
          </a:p>
        </p:txBody>
      </p:sp>
      <p:sp>
        <p:nvSpPr>
          <p:cNvPr id="707" name="Google Shape;707;p6"/>
          <p:cNvSpPr txBox="1"/>
          <p:nvPr>
            <p:ph type="title"/>
          </p:nvPr>
        </p:nvSpPr>
        <p:spPr>
          <a:xfrm>
            <a:off x="838200" y="365126"/>
            <a:ext cx="10515600" cy="8838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Epilogue Medium"/>
              <a:buNone/>
            </a:pPr>
            <a:r>
              <a:rPr lang="en-US"/>
              <a:t>Lozenge</a:t>
            </a:r>
            <a:endParaRPr/>
          </a:p>
        </p:txBody>
      </p:sp>
      <p:sp>
        <p:nvSpPr>
          <p:cNvPr id="708" name="Google Shape;708;p6"/>
          <p:cNvSpPr txBox="1"/>
          <p:nvPr>
            <p:ph idx="1" type="body"/>
          </p:nvPr>
        </p:nvSpPr>
        <p:spPr>
          <a:xfrm>
            <a:off x="838200" y="1505220"/>
            <a:ext cx="3054350" cy="46720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Use these for headers</a:t>
            </a:r>
            <a:endParaRPr/>
          </a:p>
          <a:p>
            <a:pPr indent="-228600" lvl="0" marL="228600" rtl="0" algn="l">
              <a:lnSpc>
                <a:spcPct val="90000"/>
              </a:lnSpc>
              <a:spcBef>
                <a:spcPts val="1000"/>
              </a:spcBef>
              <a:spcAft>
                <a:spcPts val="0"/>
              </a:spcAft>
              <a:buClr>
                <a:schemeClr val="dk1"/>
              </a:buClr>
              <a:buSzPts val="2800"/>
              <a:buChar char="•"/>
            </a:pPr>
            <a:r>
              <a:rPr lang="en-US"/>
              <a:t>You can change the color of the lozenge or the text</a:t>
            </a:r>
            <a:endParaRPr/>
          </a:p>
          <a:p>
            <a:pPr indent="-228600" lvl="0" marL="228600" rtl="0" algn="l">
              <a:lnSpc>
                <a:spcPct val="90000"/>
              </a:lnSpc>
              <a:spcBef>
                <a:spcPts val="1000"/>
              </a:spcBef>
              <a:spcAft>
                <a:spcPts val="0"/>
              </a:spcAft>
              <a:buClr>
                <a:schemeClr val="dk1"/>
              </a:buClr>
              <a:buSzPts val="2800"/>
              <a:buChar char="•"/>
            </a:pPr>
            <a:r>
              <a:rPr lang="en-US"/>
              <a:t>Do not use for titles on slides, only headings</a:t>
            </a:r>
            <a:endParaRPr/>
          </a:p>
        </p:txBody>
      </p:sp>
      <p:sp>
        <p:nvSpPr>
          <p:cNvPr id="709" name="Google Shape;709;p6"/>
          <p:cNvSpPr/>
          <p:nvPr/>
        </p:nvSpPr>
        <p:spPr>
          <a:xfrm>
            <a:off x="4005146" y="2308108"/>
            <a:ext cx="3356916" cy="507574"/>
          </a:xfrm>
          <a:custGeom>
            <a:rect b="b" l="l" r="r" t="t"/>
            <a:pathLst>
              <a:path extrusionOk="0" h="507574" w="3356916">
                <a:moveTo>
                  <a:pt x="253787" y="0"/>
                </a:moveTo>
                <a:lnTo>
                  <a:pt x="3103129" y="0"/>
                </a:lnTo>
                <a:lnTo>
                  <a:pt x="3109331" y="0"/>
                </a:lnTo>
                <a:lnTo>
                  <a:pt x="3109331" y="625"/>
                </a:lnTo>
                <a:lnTo>
                  <a:pt x="3154276" y="5156"/>
                </a:lnTo>
                <a:cubicBezTo>
                  <a:pt x="3269923" y="28821"/>
                  <a:pt x="3356916" y="131145"/>
                  <a:pt x="3356916" y="253787"/>
                </a:cubicBezTo>
                <a:cubicBezTo>
                  <a:pt x="3356916" y="376430"/>
                  <a:pt x="3269923" y="478753"/>
                  <a:pt x="3154276" y="502418"/>
                </a:cubicBezTo>
                <a:lnTo>
                  <a:pt x="3109331" y="506949"/>
                </a:lnTo>
                <a:lnTo>
                  <a:pt x="3109331" y="507573"/>
                </a:lnTo>
                <a:lnTo>
                  <a:pt x="3103139" y="507573"/>
                </a:lnTo>
                <a:lnTo>
                  <a:pt x="3103129" y="507574"/>
                </a:lnTo>
                <a:lnTo>
                  <a:pt x="3103119" y="507573"/>
                </a:lnTo>
                <a:lnTo>
                  <a:pt x="253797" y="507573"/>
                </a:lnTo>
                <a:lnTo>
                  <a:pt x="253787" y="507574"/>
                </a:lnTo>
                <a:cubicBezTo>
                  <a:pt x="113624" y="507574"/>
                  <a:pt x="0" y="393950"/>
                  <a:pt x="0" y="253787"/>
                </a:cubicBezTo>
                <a:cubicBezTo>
                  <a:pt x="0" y="113624"/>
                  <a:pt x="113624" y="0"/>
                  <a:pt x="2537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Epilogue Medium"/>
                <a:ea typeface="Epilogue Medium"/>
                <a:cs typeface="Epilogue Medium"/>
                <a:sym typeface="Epilogue Medium"/>
              </a:rPr>
              <a:t>Longer Title Goes Here</a:t>
            </a:r>
            <a:endParaRPr/>
          </a:p>
        </p:txBody>
      </p:sp>
      <p:sp>
        <p:nvSpPr>
          <p:cNvPr id="710" name="Google Shape;710;p6"/>
          <p:cNvSpPr/>
          <p:nvPr/>
        </p:nvSpPr>
        <p:spPr>
          <a:xfrm>
            <a:off x="4005147" y="3010635"/>
            <a:ext cx="4405131" cy="507574"/>
          </a:xfrm>
          <a:custGeom>
            <a:rect b="b" l="l" r="r" t="t"/>
            <a:pathLst>
              <a:path extrusionOk="0" h="507574" w="4405131">
                <a:moveTo>
                  <a:pt x="253787" y="0"/>
                </a:moveTo>
                <a:lnTo>
                  <a:pt x="4151344" y="0"/>
                </a:lnTo>
                <a:lnTo>
                  <a:pt x="4157545" y="0"/>
                </a:lnTo>
                <a:lnTo>
                  <a:pt x="4157545" y="625"/>
                </a:lnTo>
                <a:lnTo>
                  <a:pt x="4202491" y="5156"/>
                </a:lnTo>
                <a:cubicBezTo>
                  <a:pt x="4318138" y="28821"/>
                  <a:pt x="4405131" y="131145"/>
                  <a:pt x="4405131" y="253787"/>
                </a:cubicBezTo>
                <a:cubicBezTo>
                  <a:pt x="4405131" y="376430"/>
                  <a:pt x="4318138" y="478753"/>
                  <a:pt x="4202491" y="502418"/>
                </a:cubicBezTo>
                <a:lnTo>
                  <a:pt x="4157545" y="506949"/>
                </a:lnTo>
                <a:lnTo>
                  <a:pt x="4157545" y="507573"/>
                </a:lnTo>
                <a:lnTo>
                  <a:pt x="4151354" y="507573"/>
                </a:lnTo>
                <a:lnTo>
                  <a:pt x="4151344" y="507574"/>
                </a:lnTo>
                <a:lnTo>
                  <a:pt x="4151334" y="507573"/>
                </a:lnTo>
                <a:lnTo>
                  <a:pt x="253797" y="507573"/>
                </a:lnTo>
                <a:lnTo>
                  <a:pt x="253787" y="507574"/>
                </a:lnTo>
                <a:cubicBezTo>
                  <a:pt x="113624" y="507574"/>
                  <a:pt x="0" y="393950"/>
                  <a:pt x="0" y="253787"/>
                </a:cubicBezTo>
                <a:cubicBezTo>
                  <a:pt x="0" y="113624"/>
                  <a:pt x="113624" y="0"/>
                  <a:pt x="253787"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Epilogue Medium"/>
                <a:ea typeface="Epilogue Medium"/>
                <a:cs typeface="Epilogue Medium"/>
                <a:sym typeface="Epilogue Medium"/>
              </a:rPr>
              <a:t>Title</a:t>
            </a:r>
            <a:endParaRPr/>
          </a:p>
        </p:txBody>
      </p:sp>
      <p:sp>
        <p:nvSpPr>
          <p:cNvPr id="711" name="Google Shape;711;p6"/>
          <p:cNvSpPr/>
          <p:nvPr/>
        </p:nvSpPr>
        <p:spPr>
          <a:xfrm>
            <a:off x="4005146" y="3713162"/>
            <a:ext cx="5419892" cy="507574"/>
          </a:xfrm>
          <a:custGeom>
            <a:rect b="b" l="l" r="r" t="t"/>
            <a:pathLst>
              <a:path extrusionOk="0" h="507574" w="5419892">
                <a:moveTo>
                  <a:pt x="253786" y="0"/>
                </a:moveTo>
                <a:lnTo>
                  <a:pt x="253787" y="0"/>
                </a:lnTo>
                <a:lnTo>
                  <a:pt x="5166105" y="0"/>
                </a:lnTo>
                <a:lnTo>
                  <a:pt x="5172305" y="0"/>
                </a:lnTo>
                <a:lnTo>
                  <a:pt x="5172305" y="625"/>
                </a:lnTo>
                <a:lnTo>
                  <a:pt x="5217252" y="5156"/>
                </a:lnTo>
                <a:cubicBezTo>
                  <a:pt x="5332899" y="28821"/>
                  <a:pt x="5419892" y="131145"/>
                  <a:pt x="5419892" y="253787"/>
                </a:cubicBezTo>
                <a:cubicBezTo>
                  <a:pt x="5419892" y="376430"/>
                  <a:pt x="5332899" y="478753"/>
                  <a:pt x="5217252" y="502418"/>
                </a:cubicBezTo>
                <a:lnTo>
                  <a:pt x="5172305" y="506949"/>
                </a:lnTo>
                <a:lnTo>
                  <a:pt x="5172305" y="507573"/>
                </a:lnTo>
                <a:lnTo>
                  <a:pt x="5166115" y="507573"/>
                </a:lnTo>
                <a:lnTo>
                  <a:pt x="5166105" y="507574"/>
                </a:lnTo>
                <a:lnTo>
                  <a:pt x="5166095" y="507573"/>
                </a:lnTo>
                <a:lnTo>
                  <a:pt x="253797" y="507573"/>
                </a:lnTo>
                <a:lnTo>
                  <a:pt x="253787" y="507574"/>
                </a:lnTo>
                <a:cubicBezTo>
                  <a:pt x="113624" y="507574"/>
                  <a:pt x="0" y="393950"/>
                  <a:pt x="0" y="253787"/>
                </a:cubicBezTo>
                <a:cubicBezTo>
                  <a:pt x="0" y="131145"/>
                  <a:pt x="86994" y="28821"/>
                  <a:pt x="202640" y="51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Epilogue Medium"/>
                <a:ea typeface="Epilogue Medium"/>
                <a:cs typeface="Epilogue Medium"/>
                <a:sym typeface="Epilogue Medium"/>
              </a:rPr>
              <a:t>Title</a:t>
            </a:r>
            <a:endParaRPr/>
          </a:p>
        </p:txBody>
      </p:sp>
      <p:sp>
        <p:nvSpPr>
          <p:cNvPr id="712" name="Google Shape;712;p6"/>
          <p:cNvSpPr/>
          <p:nvPr/>
        </p:nvSpPr>
        <p:spPr>
          <a:xfrm>
            <a:off x="4005147" y="4415689"/>
            <a:ext cx="6267385" cy="507574"/>
          </a:xfrm>
          <a:custGeom>
            <a:rect b="b" l="l" r="r" t="t"/>
            <a:pathLst>
              <a:path extrusionOk="0" h="507574" w="6267385">
                <a:moveTo>
                  <a:pt x="253786" y="0"/>
                </a:moveTo>
                <a:lnTo>
                  <a:pt x="253787" y="0"/>
                </a:lnTo>
                <a:lnTo>
                  <a:pt x="6013598" y="0"/>
                </a:lnTo>
                <a:lnTo>
                  <a:pt x="6019799" y="0"/>
                </a:lnTo>
                <a:lnTo>
                  <a:pt x="6019799" y="625"/>
                </a:lnTo>
                <a:lnTo>
                  <a:pt x="6064745" y="5156"/>
                </a:lnTo>
                <a:cubicBezTo>
                  <a:pt x="6180392" y="28821"/>
                  <a:pt x="6267385" y="131145"/>
                  <a:pt x="6267385" y="253787"/>
                </a:cubicBezTo>
                <a:cubicBezTo>
                  <a:pt x="6267385" y="376430"/>
                  <a:pt x="6180392" y="478754"/>
                  <a:pt x="6064745" y="502418"/>
                </a:cubicBezTo>
                <a:lnTo>
                  <a:pt x="6019799" y="506949"/>
                </a:lnTo>
                <a:lnTo>
                  <a:pt x="6019799" y="507573"/>
                </a:lnTo>
                <a:lnTo>
                  <a:pt x="6013608" y="507573"/>
                </a:lnTo>
                <a:lnTo>
                  <a:pt x="6013598" y="507574"/>
                </a:lnTo>
                <a:lnTo>
                  <a:pt x="6013588" y="507573"/>
                </a:lnTo>
                <a:lnTo>
                  <a:pt x="253797" y="507573"/>
                </a:lnTo>
                <a:lnTo>
                  <a:pt x="253787" y="507574"/>
                </a:lnTo>
                <a:cubicBezTo>
                  <a:pt x="113624" y="507574"/>
                  <a:pt x="0" y="393950"/>
                  <a:pt x="0" y="253787"/>
                </a:cubicBezTo>
                <a:cubicBezTo>
                  <a:pt x="0" y="131145"/>
                  <a:pt x="86994" y="28821"/>
                  <a:pt x="202640" y="51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Epilogue Medium"/>
                <a:ea typeface="Epilogue Medium"/>
                <a:cs typeface="Epilogue Medium"/>
                <a:sym typeface="Epilogue Medium"/>
              </a:rPr>
              <a:t>And for some reason you may want a very long title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7"/>
          <p:cNvSpPr/>
          <p:nvPr/>
        </p:nvSpPr>
        <p:spPr>
          <a:xfrm>
            <a:off x="6096001" y="0"/>
            <a:ext cx="6096000" cy="6858000"/>
          </a:xfrm>
          <a:prstGeom prst="rect">
            <a:avLst/>
          </a:prstGeom>
          <a:solidFill>
            <a:schemeClr val="dk2"/>
          </a:solidFill>
          <a:ln cap="flat" cmpd="sng" w="12700">
            <a:solidFill>
              <a:srgbClr val="37546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Virginia Cooperative Extension Logo" id="719" name="Google Shape;719;p7"/>
          <p:cNvPicPr preferRelativeResize="0"/>
          <p:nvPr/>
        </p:nvPicPr>
        <p:blipFill rotWithShape="1">
          <a:blip r:embed="rId3">
            <a:alphaModFix/>
          </a:blip>
          <a:srcRect b="0" l="0" r="0" t="0"/>
          <a:stretch/>
        </p:blipFill>
        <p:spPr>
          <a:xfrm>
            <a:off x="6864628" y="2276346"/>
            <a:ext cx="4819565" cy="2731087"/>
          </a:xfrm>
          <a:prstGeom prst="rect">
            <a:avLst/>
          </a:prstGeom>
          <a:noFill/>
          <a:ln>
            <a:noFill/>
          </a:ln>
        </p:spPr>
      </p:pic>
      <p:pic>
        <p:nvPicPr>
          <p:cNvPr descr="Virginia Cooperative Extension Logo" id="720" name="Google Shape;720;p7"/>
          <p:cNvPicPr preferRelativeResize="0"/>
          <p:nvPr/>
        </p:nvPicPr>
        <p:blipFill rotWithShape="1">
          <a:blip r:embed="rId4">
            <a:alphaModFix/>
          </a:blip>
          <a:srcRect b="0" l="0" r="0" t="0"/>
          <a:stretch/>
        </p:blipFill>
        <p:spPr>
          <a:xfrm>
            <a:off x="507809" y="2276346"/>
            <a:ext cx="4819565" cy="2731087"/>
          </a:xfrm>
          <a:prstGeom prst="rect">
            <a:avLst/>
          </a:prstGeom>
          <a:noFill/>
          <a:ln>
            <a:noFill/>
          </a:ln>
        </p:spPr>
      </p:pic>
      <p:sp>
        <p:nvSpPr>
          <p:cNvPr id="721" name="Google Shape;721;p7"/>
          <p:cNvSpPr txBox="1"/>
          <p:nvPr>
            <p:ph type="title"/>
          </p:nvPr>
        </p:nvSpPr>
        <p:spPr>
          <a:xfrm>
            <a:off x="838200" y="365125"/>
            <a:ext cx="10515600" cy="7640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Epilogue Medium"/>
              <a:buNone/>
            </a:pPr>
            <a:r>
              <a:rPr lang="en-US"/>
              <a:t>Logos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Epilogue Medium"/>
              <a:buNone/>
            </a:pPr>
            <a:r>
              <a:rPr lang="en-US"/>
              <a:t>Virginia Cooperative Extension</a:t>
            </a:r>
            <a:endParaRPr/>
          </a:p>
        </p:txBody>
      </p:sp>
      <p:sp>
        <p:nvSpPr>
          <p:cNvPr id="728" name="Google Shape;728;p8"/>
          <p:cNvSpPr/>
          <p:nvPr/>
        </p:nvSpPr>
        <p:spPr>
          <a:xfrm>
            <a:off x="-1"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Virginia Cooperative Extension Logo" id="729" name="Google Shape;729;p8"/>
          <p:cNvPicPr preferRelativeResize="0"/>
          <p:nvPr/>
        </p:nvPicPr>
        <p:blipFill rotWithShape="1">
          <a:blip r:embed="rId3">
            <a:alphaModFix/>
          </a:blip>
          <a:srcRect b="0" l="0" r="0" t="0"/>
          <a:stretch/>
        </p:blipFill>
        <p:spPr>
          <a:xfrm>
            <a:off x="2746514" y="1530958"/>
            <a:ext cx="6698971" cy="3796084"/>
          </a:xfrm>
          <a:prstGeom prst="rect">
            <a:avLst/>
          </a:prstGeom>
          <a:noFill/>
          <a:ln>
            <a:noFill/>
          </a:ln>
        </p:spPr>
      </p:pic>
      <p:sp>
        <p:nvSpPr>
          <p:cNvPr id="730" name="Google Shape;730;p8"/>
          <p:cNvSpPr txBox="1"/>
          <p:nvPr/>
        </p:nvSpPr>
        <p:spPr>
          <a:xfrm>
            <a:off x="678300" y="5327050"/>
            <a:ext cx="10835400" cy="1727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lang="en-US" sz="1700">
                <a:solidFill>
                  <a:srgbClr val="212121"/>
                </a:solidFill>
                <a:latin typeface="Calibri"/>
                <a:ea typeface="Calibri"/>
                <a:cs typeface="Calibri"/>
                <a:sym typeface="Calibri"/>
              </a:rPr>
              <a:t>Virginia Cooperative Extension is a partnership of Virginia Tech, Virginia State University, the U.S. Department of Agriculture, and local governments. Its programs and employment are open to all, regardless of age, color, disability, sex (including pregnancy), gender, gender identity, gender expression, genetic information, ethnicity or national origin, political affiliation, race, religion, sexual orientation, or military status, or any other basis protected by law.</a:t>
            </a:r>
            <a:endParaRPr sz="1700">
              <a:solidFill>
                <a:srgbClr val="212121"/>
              </a:solidFill>
              <a:latin typeface="Calibri"/>
              <a:ea typeface="Calibri"/>
              <a:cs typeface="Calibri"/>
              <a:sym typeface="Calibri"/>
            </a:endParaRPr>
          </a:p>
          <a:p>
            <a:pPr indent="0" lvl="0" marL="0" marR="0" rtl="0" algn="l">
              <a:spcBef>
                <a:spcPts val="1200"/>
              </a:spcBef>
              <a:spcAft>
                <a:spcPts val="0"/>
              </a:spcAft>
              <a:buNone/>
            </a:pPr>
            <a:r>
              <a:t/>
            </a:r>
            <a:endParaRPr sz="1800">
              <a:solidFill>
                <a:srgbClr val="21212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9"/>
          <p:cNvSpPr txBox="1"/>
          <p:nvPr>
            <p:ph type="title"/>
          </p:nvPr>
        </p:nvSpPr>
        <p:spPr>
          <a:xfrm>
            <a:off x="838200" y="365125"/>
            <a:ext cx="87241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Epilogue Medium"/>
              <a:buNone/>
            </a:pPr>
            <a:r>
              <a:rPr lang="en-US"/>
              <a:t>Content Slide with Text</a:t>
            </a:r>
            <a:endParaRPr/>
          </a:p>
        </p:txBody>
      </p:sp>
      <p:sp>
        <p:nvSpPr>
          <p:cNvPr id="736" name="Google Shape;736;p9"/>
          <p:cNvSpPr txBox="1"/>
          <p:nvPr>
            <p:ph idx="1" type="body"/>
          </p:nvPr>
        </p:nvSpPr>
        <p:spPr>
          <a:xfrm>
            <a:off x="805181" y="1915318"/>
            <a:ext cx="8757186"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Virginia Cooperative Extension">
      <a:dk1>
        <a:srgbClr val="072838"/>
      </a:dk1>
      <a:lt1>
        <a:srgbClr val="FFFFFF"/>
      </a:lt1>
      <a:dk2>
        <a:srgbClr val="005065"/>
      </a:dk2>
      <a:lt2>
        <a:srgbClr val="E3EBFB"/>
      </a:lt2>
      <a:accent1>
        <a:srgbClr val="4C748B"/>
      </a:accent1>
      <a:accent2>
        <a:srgbClr val="8B1843"/>
      </a:accent2>
      <a:accent3>
        <a:srgbClr val="005065"/>
      </a:accent3>
      <a:accent4>
        <a:srgbClr val="51DED6"/>
      </a:accent4>
      <a:accent5>
        <a:srgbClr val="FF9F2B"/>
      </a:accent5>
      <a:accent6>
        <a:srgbClr val="E8772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Virginia Cooperative Extension">
      <a:dk1>
        <a:srgbClr val="072838"/>
      </a:dk1>
      <a:lt1>
        <a:srgbClr val="FFFFFF"/>
      </a:lt1>
      <a:dk2>
        <a:srgbClr val="005065"/>
      </a:dk2>
      <a:lt2>
        <a:srgbClr val="E3EBFB"/>
      </a:lt2>
      <a:accent1>
        <a:srgbClr val="4C748B"/>
      </a:accent1>
      <a:accent2>
        <a:srgbClr val="8B1843"/>
      </a:accent2>
      <a:accent3>
        <a:srgbClr val="005065"/>
      </a:accent3>
      <a:accent4>
        <a:srgbClr val="51DED6"/>
      </a:accent4>
      <a:accent5>
        <a:srgbClr val="FF9F2B"/>
      </a:accent5>
      <a:accent6>
        <a:srgbClr val="E8772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Virginia Cooperative Extension">
      <a:dk1>
        <a:srgbClr val="072838"/>
      </a:dk1>
      <a:lt1>
        <a:srgbClr val="FFFFFF"/>
      </a:lt1>
      <a:dk2>
        <a:srgbClr val="005065"/>
      </a:dk2>
      <a:lt2>
        <a:srgbClr val="E3EBFB"/>
      </a:lt2>
      <a:accent1>
        <a:srgbClr val="4C748B"/>
      </a:accent1>
      <a:accent2>
        <a:srgbClr val="8B1843"/>
      </a:accent2>
      <a:accent3>
        <a:srgbClr val="005065"/>
      </a:accent3>
      <a:accent4>
        <a:srgbClr val="51DED6"/>
      </a:accent4>
      <a:accent5>
        <a:srgbClr val="FF9F2B"/>
      </a:accent5>
      <a:accent6>
        <a:srgbClr val="E8772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2022-05-20T15:42:16Z</dcterms:created>
  <dc:creator>Skiles, Timothy</dc:creator>
</cp:coreProperties>
</file>