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375D4-EA84-4FBE-9C25-18612554F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BFB94C-00C1-418C-ADED-B7F7B8385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82193-3625-4824-AF73-D664506AC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CF81-6A1F-4919-AD5E-69B7ACBA22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9D7D4-8C1A-41EC-9074-4BCF1A74B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69837-E05A-4C82-B165-332332969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B2A6-54DB-4540-8F6F-7DCAA036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1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AA32F-958B-4709-85EB-2E68C5AB4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C29ACA-79FD-43CE-A9F5-BB5929D67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B364A-9409-479E-8F0E-C2760DD70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CF81-6A1F-4919-AD5E-69B7ACBA22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AC6CD-812D-45FC-B97F-45ABF1E0F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6DB22-1DDB-4B9A-B049-7FF10F0BD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B2A6-54DB-4540-8F6F-7DCAA036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DE6D9E-B623-430F-865A-4DBDBB4A5A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B4A053-F9A4-482A-ABDB-C5639C7F0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9D42D-FF3D-4E64-91F6-B93240392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CF81-6A1F-4919-AD5E-69B7ACBA22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7C4D9-50B3-40AB-9943-3949E947D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37554-FA2C-4ED1-89DC-73CB4FCCB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B2A6-54DB-4540-8F6F-7DCAA036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1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F4AEB-62B7-4D88-A601-4DEEB262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E0B8-F05A-41DE-A451-BBF219286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93278-186A-4057-980C-06EA8F132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CF81-6A1F-4919-AD5E-69B7ACBA22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2248C-B27B-4187-AF6E-25F6E1896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DDB8-AE4D-4377-96F5-37C45CD43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B2A6-54DB-4540-8F6F-7DCAA036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24C85-F80F-4E33-B39A-5E43AE47B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FB0A-EF51-4D07-A456-5319F8E24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7BD2D-B52C-46CA-9B2F-86768E871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CF81-6A1F-4919-AD5E-69B7ACBA22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0057-965B-448B-AE2E-60BFAF820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858A4-F3CE-43C8-8636-1DF8F8402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B2A6-54DB-4540-8F6F-7DCAA036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5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6E99A-9584-4AFD-90F7-2A62260AB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EC3FF-5841-4B5A-8115-5FD68C2F9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38D176-D0E8-4D41-BA64-68E9975CE5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6713D4-FA2A-460D-8DA3-4BCAC7DCD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CF81-6A1F-4919-AD5E-69B7ACBA22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84947-3F6D-4387-83C4-C6756F08B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49A69B-B2C4-4C55-9C27-401F7379A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B2A6-54DB-4540-8F6F-7DCAA036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9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68BC2-EA1F-4B18-98C4-D5A4ED606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99E528-11E4-4BFB-AAD4-BC2D9B9CC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55EA16-7337-446B-9A24-35931DF22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E04BCA-50A4-4700-BA8E-7C9DDAADDF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2BEA5C-1B9F-46AD-AE44-69E0D46893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2527A2-6783-4561-9664-5767A34C4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CF81-6A1F-4919-AD5E-69B7ACBA22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6CD5BC-B0DB-4E91-B509-7F7E11B19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0A5698-FF29-4527-8A7D-0658D998F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B2A6-54DB-4540-8F6F-7DCAA036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16FD8-2AAA-4D53-9B0F-C4712F77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D7EDB2-CE2B-4AB1-9C3A-5A57D4F35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CF81-6A1F-4919-AD5E-69B7ACBA22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7028A0-91FE-43F9-84C3-E14F412F3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ECEA1-CABF-4FE4-9EAC-5020D8AFD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B2A6-54DB-4540-8F6F-7DCAA036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24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590DAE-E04E-4901-A52C-C8FB59B26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CF81-6A1F-4919-AD5E-69B7ACBA22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561B16-DE9D-404D-9D55-3E28B0CDB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44E16-D327-4FE5-9A6D-CA17DA8D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B2A6-54DB-4540-8F6F-7DCAA036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2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6FF69-6244-4E5E-A54D-AA06D7611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1FC77-14BC-4D06-86A9-39EE4B052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DBC6A2-ED4E-4A71-9C68-C48BFC901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2AA0C0-29B2-4996-9533-7C552ADCA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CF81-6A1F-4919-AD5E-69B7ACBA22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8FB92B-407B-4C70-91E4-8BEC5C919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38BD22-F653-4BB7-893C-538FF677A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B2A6-54DB-4540-8F6F-7DCAA036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6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F51FE-F733-41AB-A375-E82A49E11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ECC519-BF44-41CE-92D9-00C5D405A2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0D7ED9-E299-4135-9184-A94D0A484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FEA2C-99F4-4E07-8F40-6DF7D758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CF81-6A1F-4919-AD5E-69B7ACBA22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C45DC-BC69-4A4A-A483-40985D490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23774-4296-4F31-804C-A70F69BA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B2A6-54DB-4540-8F6F-7DCAA036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063D25-E56E-4F58-AEF9-95C10F2D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05B16-4C8B-40DB-A701-90E0C7B2B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2CB20-C119-4562-AC9F-F599D58556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4CF81-6A1F-4919-AD5E-69B7ACBA22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A83CE-EE39-4885-A8E1-A0C48C6991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5F805-ACE3-4767-8568-45541D5261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FB2A6-54DB-4540-8F6F-7DCAA036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944D6E8-9496-4E10-ADA6-1970B9346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639" y="234317"/>
            <a:ext cx="9280773" cy="453901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AF0BAA5-8278-4404-A7CE-6FBA9422A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3398" y="4967921"/>
            <a:ext cx="10880521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455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F062CE-E37C-41EA-A1C8-53BD8D3F0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8126"/>
            <a:ext cx="12192000" cy="526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68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1293B3-9F81-41EC-A4AC-60DFFC16C9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15"/>
            <a:ext cx="12192000" cy="68519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9A4ED0-2F03-4CD1-9CB1-25BF20BCA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646" y="5339796"/>
            <a:ext cx="105156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07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FC550A-7620-489D-A223-F6DE342AA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700"/>
            <a:ext cx="12185431" cy="686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806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Guyer, Andrew</dc:creator>
  <cp:lastModifiedBy>Guyer, Andrew</cp:lastModifiedBy>
  <cp:revision>2</cp:revision>
  <dcterms:created xsi:type="dcterms:W3CDTF">2020-04-16T14:59:12Z</dcterms:created>
  <dcterms:modified xsi:type="dcterms:W3CDTF">2020-04-16T15:05:59Z</dcterms:modified>
</cp:coreProperties>
</file>