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0664" autoAdjust="0"/>
  </p:normalViewPr>
  <p:slideViewPr>
    <p:cSldViewPr snapToGrid="0">
      <p:cViewPr varScale="1">
        <p:scale>
          <a:sx n="48" d="100"/>
          <a:sy n="48" d="100"/>
        </p:scale>
        <p:origin x="13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486078-9074-4831-9C8B-07C7C52A12AB}" type="datetimeFigureOut">
              <a:rPr lang="en-US" smtClean="0"/>
              <a:t>5/23/2018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025D93-8654-4AAF-9433-58E547A11705}" type="slidenum">
              <a:rPr lang="en-US" smtClean="0"/>
              <a:t>‹#›</a:t>
            </a:fld>
            <a:endParaRPr lang="en-US"/>
          </a:p>
        </p:txBody>
      </p:sp>
    </p:spTree>
    <p:extLst>
      <p:ext uri="{BB962C8B-B14F-4D97-AF65-F5344CB8AC3E}">
        <p14:creationId xmlns:p14="http://schemas.microsoft.com/office/powerpoint/2010/main" val="376193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activity, have some candy, or bags of sunflower seeds,</a:t>
            </a:r>
            <a:r>
              <a:rPr lang="en-US" baseline="0" dirty="0" smtClean="0"/>
              <a:t> or some other snack you can toss to the person that answers the question correctly.</a:t>
            </a:r>
          </a:p>
          <a:p>
            <a:r>
              <a:rPr lang="en-US" baseline="0" dirty="0" smtClean="0"/>
              <a:t>You want to ask the agents in each slide:1.  Is it Negligence?  2. who is at fault  3. why?  4.  what could be done to prevent this </a:t>
            </a:r>
            <a:r>
              <a:rPr lang="en-US" baseline="0" smtClean="0"/>
              <a:t>from happening?</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4025D93-8654-4AAF-9433-58E547A11705}" type="slidenum">
              <a:rPr lang="en-US" smtClean="0"/>
              <a:t>1</a:t>
            </a:fld>
            <a:endParaRPr lang="en-US"/>
          </a:p>
        </p:txBody>
      </p:sp>
    </p:spTree>
    <p:extLst>
      <p:ext uri="{BB962C8B-B14F-4D97-AF65-F5344CB8AC3E}">
        <p14:creationId xmlns:p14="http://schemas.microsoft.com/office/powerpoint/2010/main" val="3884481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FB0ECC-74DC-43A1-B452-92B952A073D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147083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B0ECC-74DC-43A1-B452-92B952A073D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14524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B0ECC-74DC-43A1-B452-92B952A073D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353769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B0ECC-74DC-43A1-B452-92B952A073D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344214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FB0ECC-74DC-43A1-B452-92B952A073D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379306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FB0ECC-74DC-43A1-B452-92B952A073D4}"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326922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FB0ECC-74DC-43A1-B452-92B952A073D4}" type="datetimeFigureOut">
              <a:rPr lang="en-US" smtClean="0"/>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4183674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FB0ECC-74DC-43A1-B452-92B952A073D4}" type="datetimeFigureOut">
              <a:rPr lang="en-US" smtClean="0"/>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307166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B0ECC-74DC-43A1-B452-92B952A073D4}" type="datetimeFigureOut">
              <a:rPr lang="en-US" smtClean="0"/>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271374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FB0ECC-74DC-43A1-B452-92B952A073D4}"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387962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FB0ECC-74DC-43A1-B452-92B952A073D4}"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CCA62-0112-4D2C-9792-05DC85839F4D}" type="slidenum">
              <a:rPr lang="en-US" smtClean="0"/>
              <a:t>‹#›</a:t>
            </a:fld>
            <a:endParaRPr lang="en-US"/>
          </a:p>
        </p:txBody>
      </p:sp>
    </p:spTree>
    <p:extLst>
      <p:ext uri="{BB962C8B-B14F-4D97-AF65-F5344CB8AC3E}">
        <p14:creationId xmlns:p14="http://schemas.microsoft.com/office/powerpoint/2010/main" val="477427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B0ECC-74DC-43A1-B452-92B952A073D4}" type="datetimeFigureOut">
              <a:rPr lang="en-US" smtClean="0"/>
              <a:t>5/23/2018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CCA62-0112-4D2C-9792-05DC85839F4D}" type="slidenum">
              <a:rPr lang="en-US" smtClean="0"/>
              <a:t>‹#›</a:t>
            </a:fld>
            <a:endParaRPr lang="en-US"/>
          </a:p>
        </p:txBody>
      </p:sp>
    </p:spTree>
    <p:extLst>
      <p:ext uri="{BB962C8B-B14F-4D97-AF65-F5344CB8AC3E}">
        <p14:creationId xmlns:p14="http://schemas.microsoft.com/office/powerpoint/2010/main" val="209605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It Negligence?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3563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44557"/>
            <a:ext cx="11569148" cy="6124754"/>
          </a:xfrm>
          <a:prstGeom prst="rect">
            <a:avLst/>
          </a:prstGeom>
          <a:noFill/>
        </p:spPr>
        <p:txBody>
          <a:bodyPr wrap="square" rtlCol="0">
            <a:spAutoFit/>
          </a:bodyPr>
          <a:lstStyle/>
          <a:p>
            <a:r>
              <a:rPr lang="en-US" sz="2800" dirty="0" smtClean="0"/>
              <a:t>FCS</a:t>
            </a:r>
          </a:p>
          <a:p>
            <a:endParaRPr lang="en-US" sz="2800" dirty="0"/>
          </a:p>
          <a:p>
            <a:r>
              <a:rPr lang="en-US" sz="2800" dirty="0" smtClean="0"/>
              <a:t>You are holding a hands-on canning class at a local community center since they have a nice kitchen with space for the class.  You arrive early to set-up and prepare the space for the class.  The participants are making strawberry-kiwi jam.  The participants are engaged in all steps necessary to make the jam, from washing the fruit, preparing the fruit, cooking, putting the jam in the jars and canning the product.  As the agent, you are providing step by step instructions and watching the participants, providing assistance where necessary.  While you are talking to one of the participants about cutting the strawberries to the proper size another participant cuts their hand while cutting the strawberries.  You realize you did not think about bringing a first aid kit and you do not know if the facility has one.  The cut is deep and bleeding badly.</a:t>
            </a:r>
            <a:endParaRPr lang="en-US" sz="2800" dirty="0"/>
          </a:p>
        </p:txBody>
      </p:sp>
    </p:spTree>
    <p:extLst>
      <p:ext uri="{BB962C8B-B14F-4D97-AF65-F5344CB8AC3E}">
        <p14:creationId xmlns:p14="http://schemas.microsoft.com/office/powerpoint/2010/main" val="1500313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052" y="318052"/>
            <a:ext cx="11608905" cy="4832092"/>
          </a:xfrm>
          <a:prstGeom prst="rect">
            <a:avLst/>
          </a:prstGeom>
          <a:noFill/>
        </p:spPr>
        <p:txBody>
          <a:bodyPr wrap="square" rtlCol="0">
            <a:spAutoFit/>
          </a:bodyPr>
          <a:lstStyle/>
          <a:p>
            <a:r>
              <a:rPr lang="en-US" sz="2800" dirty="0" smtClean="0"/>
              <a:t>FCS</a:t>
            </a:r>
          </a:p>
          <a:p>
            <a:endParaRPr lang="en-US" sz="2800" dirty="0"/>
          </a:p>
          <a:p>
            <a:r>
              <a:rPr lang="en-US" sz="2800" dirty="0" smtClean="0"/>
              <a:t>You and Master Volunteers are preparing for a local foods cooking demonstration at the Farmers’ Market late Friday afternoon.  You are talking to the market manager about demonstration times while the volunteers set up the tent, tables, and cooking stations.  During one of the demonstrations a gust of wind blows the tent over and across the parking lot.  The tent lands on a new vehicle breaking the windshield and damaging the hood.  The owner is very upset and wants your information and demands to know how you plan to fix their vehicle as they are leaving for vacation the next day.  You can not reach your UC and you do not have an emergency card with who to contact.  </a:t>
            </a:r>
            <a:endParaRPr lang="en-US" sz="2800" dirty="0"/>
          </a:p>
        </p:txBody>
      </p:sp>
    </p:spTree>
    <p:extLst>
      <p:ext uri="{BB962C8B-B14F-4D97-AF65-F5344CB8AC3E}">
        <p14:creationId xmlns:p14="http://schemas.microsoft.com/office/powerpoint/2010/main" val="234735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4-H Camp</a:t>
            </a:r>
            <a:endParaRPr lang="en-US" dirty="0"/>
          </a:p>
        </p:txBody>
      </p:sp>
      <p:sp>
        <p:nvSpPr>
          <p:cNvPr id="3" name="Content Placeholder 2"/>
          <p:cNvSpPr>
            <a:spLocks noGrp="1"/>
          </p:cNvSpPr>
          <p:nvPr>
            <p:ph idx="1"/>
          </p:nvPr>
        </p:nvSpPr>
        <p:spPr/>
        <p:txBody>
          <a:bodyPr/>
          <a:lstStyle/>
          <a:p>
            <a:pPr marL="0" indent="0">
              <a:buNone/>
            </a:pPr>
            <a:r>
              <a:rPr lang="en-US" dirty="0" smtClean="0"/>
              <a:t>You (the agent) notice a nail sticking up from a board at the girls’ bunkhouse.  You mention it to the camp program director.</a:t>
            </a:r>
          </a:p>
          <a:p>
            <a:pPr marL="0" indent="0">
              <a:buNone/>
            </a:pPr>
            <a:r>
              <a:rPr lang="en-US" dirty="0" smtClean="0"/>
              <a:t>The next day, they are calling you on the radio to come to the clinic.</a:t>
            </a:r>
          </a:p>
          <a:p>
            <a:pPr marL="0" indent="0">
              <a:buNone/>
            </a:pPr>
            <a:r>
              <a:rPr lang="en-US" dirty="0" smtClean="0"/>
              <a:t>A camper was running to her bunk, to change clothes to swim, and sliced her foot on the nail that was still sticking up.</a:t>
            </a:r>
          </a:p>
          <a:p>
            <a:pPr marL="0" indent="0">
              <a:buNone/>
            </a:pPr>
            <a:endParaRPr lang="en-US" dirty="0"/>
          </a:p>
          <a:p>
            <a:pPr marL="0" indent="0">
              <a:buNone/>
            </a:pPr>
            <a:r>
              <a:rPr lang="en-US" dirty="0" smtClean="0"/>
              <a:t>She has to be transported to the hospital for stitches and a tetanus booster.</a:t>
            </a:r>
            <a:endParaRPr lang="en-US" dirty="0"/>
          </a:p>
        </p:txBody>
      </p:sp>
    </p:spTree>
    <p:extLst>
      <p:ext uri="{BB962C8B-B14F-4D97-AF65-F5344CB8AC3E}">
        <p14:creationId xmlns:p14="http://schemas.microsoft.com/office/powerpoint/2010/main" val="731472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Across program areas</a:t>
            </a:r>
            <a:endParaRPr lang="en-US" dirty="0"/>
          </a:p>
        </p:txBody>
      </p:sp>
      <p:sp>
        <p:nvSpPr>
          <p:cNvPr id="3" name="Content Placeholder 2"/>
          <p:cNvSpPr>
            <a:spLocks noGrp="1"/>
          </p:cNvSpPr>
          <p:nvPr>
            <p:ph idx="1"/>
          </p:nvPr>
        </p:nvSpPr>
        <p:spPr/>
        <p:txBody>
          <a:bodyPr/>
          <a:lstStyle/>
          <a:p>
            <a:r>
              <a:rPr lang="en-US" dirty="0" smtClean="0"/>
              <a:t>You (the agent) have reserved the district van for an event. It was the only one available and you felt lucky to reserve it.</a:t>
            </a:r>
          </a:p>
          <a:p>
            <a:r>
              <a:rPr lang="en-US" dirty="0" smtClean="0"/>
              <a:t>When you arrive to pick it up, the UAA informs you that there are issues with the van just “cutting off” at random.  It did not happen the last 2 times it was driven though, and they could not find anything wrong at the garage it was taken to.</a:t>
            </a:r>
          </a:p>
          <a:p>
            <a:r>
              <a:rPr lang="en-US" dirty="0" smtClean="0"/>
              <a:t>Knowing there is no time now to just rent a van to transport everyone to the event, you drive it anyway.</a:t>
            </a:r>
          </a:p>
          <a:p>
            <a:r>
              <a:rPr lang="en-US" dirty="0" smtClean="0"/>
              <a:t>On the interstate, the van cuts off and causes an accident.  Folks in the van are injured, as well as the car that hit you.</a:t>
            </a:r>
            <a:endParaRPr lang="en-US" dirty="0"/>
          </a:p>
        </p:txBody>
      </p:sp>
    </p:spTree>
    <p:extLst>
      <p:ext uri="{BB962C8B-B14F-4D97-AF65-F5344CB8AC3E}">
        <p14:creationId xmlns:p14="http://schemas.microsoft.com/office/powerpoint/2010/main" val="127229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4-H Equine Club</a:t>
            </a:r>
            <a:endParaRPr lang="en-US" dirty="0"/>
          </a:p>
        </p:txBody>
      </p:sp>
      <p:sp>
        <p:nvSpPr>
          <p:cNvPr id="3" name="Content Placeholder 2"/>
          <p:cNvSpPr>
            <a:spLocks noGrp="1"/>
          </p:cNvSpPr>
          <p:nvPr>
            <p:ph idx="1"/>
          </p:nvPr>
        </p:nvSpPr>
        <p:spPr/>
        <p:txBody>
          <a:bodyPr/>
          <a:lstStyle/>
          <a:p>
            <a:r>
              <a:rPr lang="en-US" dirty="0" smtClean="0"/>
              <a:t>During a horse club mounted meeting, a younger sibling  (</a:t>
            </a:r>
            <a:r>
              <a:rPr lang="en-US" dirty="0" err="1" smtClean="0"/>
              <a:t>cloverbud</a:t>
            </a:r>
            <a:r>
              <a:rPr lang="en-US" dirty="0" smtClean="0"/>
              <a:t> age) of a member asked to ride with the group. </a:t>
            </a:r>
          </a:p>
          <a:p>
            <a:r>
              <a:rPr lang="en-US" dirty="0" smtClean="0"/>
              <a:t>After 5 minutes of whining, the leader relinquished and allowed the child to ride.</a:t>
            </a:r>
          </a:p>
          <a:p>
            <a:r>
              <a:rPr lang="en-US" dirty="0" smtClean="0"/>
              <a:t>Not long after getting on, her horse spooked and she fell off, breaking her arm.</a:t>
            </a:r>
            <a:endParaRPr lang="en-US" dirty="0"/>
          </a:p>
        </p:txBody>
      </p:sp>
    </p:spTree>
    <p:extLst>
      <p:ext uri="{BB962C8B-B14F-4D97-AF65-F5344CB8AC3E}">
        <p14:creationId xmlns:p14="http://schemas.microsoft.com/office/powerpoint/2010/main" val="101649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4-H Camp</a:t>
            </a:r>
            <a:endParaRPr lang="en-US" dirty="0"/>
          </a:p>
        </p:txBody>
      </p:sp>
      <p:sp>
        <p:nvSpPr>
          <p:cNvPr id="3" name="Content Placeholder 2"/>
          <p:cNvSpPr>
            <a:spLocks noGrp="1"/>
          </p:cNvSpPr>
          <p:nvPr>
            <p:ph idx="1"/>
          </p:nvPr>
        </p:nvSpPr>
        <p:spPr/>
        <p:txBody>
          <a:bodyPr/>
          <a:lstStyle/>
          <a:p>
            <a:r>
              <a:rPr lang="en-US" dirty="0" smtClean="0"/>
              <a:t>During Archery class at 4-H Camp the staff member who was teaching  the class decided to let the teen leader and TAP run the line, as the staff member sat back on the table about 30’ from the line to watch.</a:t>
            </a:r>
          </a:p>
          <a:p>
            <a:r>
              <a:rPr lang="en-US" dirty="0" smtClean="0"/>
              <a:t>As the campers are shooting, one child keeps her finger over the arrow and as she shoots, the fletching slices it and some are embedded in her finger, requiring medical attention.</a:t>
            </a:r>
            <a:endParaRPr lang="en-US" dirty="0"/>
          </a:p>
        </p:txBody>
      </p:sp>
    </p:spTree>
    <p:extLst>
      <p:ext uri="{BB962C8B-B14F-4D97-AF65-F5344CB8AC3E}">
        <p14:creationId xmlns:p14="http://schemas.microsoft.com/office/powerpoint/2010/main" val="3636632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4-H Junior Master Gardener Club</a:t>
            </a:r>
            <a:endParaRPr lang="en-US" dirty="0"/>
          </a:p>
        </p:txBody>
      </p:sp>
      <p:sp>
        <p:nvSpPr>
          <p:cNvPr id="3" name="Content Placeholder 2"/>
          <p:cNvSpPr>
            <a:spLocks noGrp="1"/>
          </p:cNvSpPr>
          <p:nvPr>
            <p:ph idx="1"/>
          </p:nvPr>
        </p:nvSpPr>
        <p:spPr/>
        <p:txBody>
          <a:bodyPr/>
          <a:lstStyle/>
          <a:p>
            <a:r>
              <a:rPr lang="en-US" dirty="0" smtClean="0"/>
              <a:t>The local master gardeners lead a 4-H Junior Master Gardener Club.  At the end of a meeting, as the parents are picking up their children, a mom shows up to get her daughter, who is not there.</a:t>
            </a:r>
          </a:p>
          <a:p>
            <a:r>
              <a:rPr lang="en-US" dirty="0" smtClean="0"/>
              <a:t>Turns out, the daughter got into one of her friend’s parent’s car to ride home with her. That car is involved in an accident and the daughter is hurt and has to be transported to the hospital.</a:t>
            </a:r>
            <a:endParaRPr lang="en-US" dirty="0"/>
          </a:p>
        </p:txBody>
      </p:sp>
    </p:spTree>
    <p:extLst>
      <p:ext uri="{BB962C8B-B14F-4D97-AF65-F5344CB8AC3E}">
        <p14:creationId xmlns:p14="http://schemas.microsoft.com/office/powerpoint/2010/main" val="373592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ANR</a:t>
            </a:r>
            <a:endParaRPr lang="en-US" dirty="0"/>
          </a:p>
        </p:txBody>
      </p:sp>
      <p:sp>
        <p:nvSpPr>
          <p:cNvPr id="3" name="Content Placeholder 2"/>
          <p:cNvSpPr>
            <a:spLocks noGrp="1"/>
          </p:cNvSpPr>
          <p:nvPr>
            <p:ph idx="1"/>
          </p:nvPr>
        </p:nvSpPr>
        <p:spPr/>
        <p:txBody>
          <a:bodyPr/>
          <a:lstStyle/>
          <a:p>
            <a:endParaRPr lang="en-US" dirty="0"/>
          </a:p>
          <a:p>
            <a:r>
              <a:rPr lang="en-US" dirty="0"/>
              <a:t>You are holding a field day at a farm. You have worked with the farmer before and know that he usually keeps his farm in good condition. You show up the day of the event and set up 30 minutes prior to the start of the field day. Participants start showing up and looking around before the event gets officially started. One of the participants trips over a tractor implement that was hidden by some tall grass and cuts their hand open. </a:t>
            </a:r>
          </a:p>
          <a:p>
            <a:endParaRPr lang="en-US" dirty="0"/>
          </a:p>
        </p:txBody>
      </p:sp>
    </p:spTree>
    <p:extLst>
      <p:ext uri="{BB962C8B-B14F-4D97-AF65-F5344CB8AC3E}">
        <p14:creationId xmlns:p14="http://schemas.microsoft.com/office/powerpoint/2010/main" val="2682457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ANR</a:t>
            </a:r>
            <a:endParaRPr lang="en-US" dirty="0"/>
          </a:p>
        </p:txBody>
      </p:sp>
      <p:sp>
        <p:nvSpPr>
          <p:cNvPr id="3" name="Content Placeholder 2"/>
          <p:cNvSpPr>
            <a:spLocks noGrp="1"/>
          </p:cNvSpPr>
          <p:nvPr>
            <p:ph idx="1"/>
          </p:nvPr>
        </p:nvSpPr>
        <p:spPr/>
        <p:txBody>
          <a:bodyPr/>
          <a:lstStyle/>
          <a:p>
            <a:r>
              <a:rPr lang="en-US" dirty="0"/>
              <a:t>You are hosting a workshop for your Master Gardeners at a rented community center. On the way in, one of your EMGs slips on a patch of ice on the sidewalk and breaks her leg.</a:t>
            </a:r>
          </a:p>
        </p:txBody>
      </p:sp>
    </p:spTree>
    <p:extLst>
      <p:ext uri="{BB962C8B-B14F-4D97-AF65-F5344CB8AC3E}">
        <p14:creationId xmlns:p14="http://schemas.microsoft.com/office/powerpoint/2010/main" val="64686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ANR</a:t>
            </a:r>
            <a:endParaRPr lang="en-US" dirty="0"/>
          </a:p>
        </p:txBody>
      </p:sp>
      <p:sp>
        <p:nvSpPr>
          <p:cNvPr id="3" name="Content Placeholder 2"/>
          <p:cNvSpPr>
            <a:spLocks noGrp="1"/>
          </p:cNvSpPr>
          <p:nvPr>
            <p:ph idx="1"/>
          </p:nvPr>
        </p:nvSpPr>
        <p:spPr/>
        <p:txBody>
          <a:bodyPr/>
          <a:lstStyle/>
          <a:p>
            <a:endParaRPr lang="en-US" dirty="0"/>
          </a:p>
          <a:p>
            <a:r>
              <a:rPr lang="en-US" dirty="0"/>
              <a:t>During a farm visit, you are looking at a herd of cows with the farmer. One of his cows charges the two of you and the farmer slips and is butted hard by the cow and goes flying. </a:t>
            </a:r>
            <a:r>
              <a:rPr lang="en-US"/>
              <a:t>You just manage to escape before she comes after you. </a:t>
            </a:r>
          </a:p>
          <a:p>
            <a:endParaRPr lang="en-US"/>
          </a:p>
        </p:txBody>
      </p:sp>
    </p:spTree>
    <p:extLst>
      <p:ext uri="{BB962C8B-B14F-4D97-AF65-F5344CB8AC3E}">
        <p14:creationId xmlns:p14="http://schemas.microsoft.com/office/powerpoint/2010/main" val="76648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995</Words>
  <Application>Microsoft Office PowerPoint</Application>
  <PresentationFormat>Widescreen</PresentationFormat>
  <Paragraphs>39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Is It Negligence?</vt:lpstr>
      <vt:lpstr>4-H Camp</vt:lpstr>
      <vt:lpstr>Across program areas</vt:lpstr>
      <vt:lpstr>4-H Equine Club</vt:lpstr>
      <vt:lpstr>4-H Camp</vt:lpstr>
      <vt:lpstr>4-H Junior Master Gardener Club</vt:lpstr>
      <vt:lpstr>ANR</vt:lpstr>
      <vt:lpstr>ANR</vt:lpstr>
      <vt:lpstr>ANR</vt:lpstr>
      <vt:lpstr>PowerPoint Presentation</vt:lpstr>
      <vt:lpstr>PowerPoint Presentation</vt:lpstr>
    </vt:vector>
  </TitlesOfParts>
  <Company>Virginia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Negligence?</dc:title>
  <dc:creator>Tillotson, Bonnie</dc:creator>
  <cp:lastModifiedBy>Bowen, Jason</cp:lastModifiedBy>
  <cp:revision>12</cp:revision>
  <dcterms:created xsi:type="dcterms:W3CDTF">2018-03-13T01:53:30Z</dcterms:created>
  <dcterms:modified xsi:type="dcterms:W3CDTF">2018-05-23T16:23:43Z</dcterms:modified>
</cp:coreProperties>
</file>