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47.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5"/>
    <p:sldMasterId id="2147483660"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Lst>
  <p:sldSz cy="6858000" cx="9144000"/>
  <p:notesSz cx="7010400" cy="9296400"/>
  <p:embeddedFontLst>
    <p:embeddedFont>
      <p:font typeface="Tahoma"/>
      <p:regular r:id="rId55"/>
      <p:bold r:id="rId56"/>
    </p:embeddedFont>
    <p:embeddedFont>
      <p:font typeface="Arial Black"/>
      <p:regular r:id="rId5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guide id="3" orient="horz" pos="2260">
          <p15:clr>
            <a:srgbClr val="000000"/>
          </p15:clr>
        </p15:guide>
      </p15:sldGuideLst>
    </p:ext>
    <p:ext uri="{2D200454-40CA-4A62-9FC3-DE9A4176ACB9}">
      <p15:notesGuideLst>
        <p15:guide id="1" orient="horz" pos="2928">
          <p15:clr>
            <a:srgbClr val="000000"/>
          </p15:clr>
        </p15:guide>
        <p15:guide id="2" pos="2208">
          <p15:clr>
            <a:srgbClr val="000000"/>
          </p15:clr>
        </p15:guide>
      </p15:notes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283BFCB5-3572-4BA3-A010-81BF4D766AE7}">
  <a:tblStyle styleId="{283BFCB5-3572-4BA3-A010-81BF4D766AE7}"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2880"/>
        <p:guide pos="2260" orient="horz"/>
      </p:guideLst>
    </p:cSldViewPr>
  </p:slideViewPr>
  <p:notesViewPr>
    <p:cSldViewPr snapToGrid="0">
      <p:cViewPr varScale="1">
        <p:scale>
          <a:sx n="100" d="100"/>
          <a:sy n="100" d="100"/>
        </p:scale>
        <p:origin x="0" y="0"/>
      </p:cViewPr>
      <p:guideLst>
        <p:guide pos="2928" orient="horz"/>
        <p:guide pos="2208"/>
      </p:guideLst>
    </p:cSldViewPr>
  </p:notes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42" Type="http://schemas.openxmlformats.org/officeDocument/2006/relationships/slide" Target="slides/slide35.xml"/><Relationship Id="rId41" Type="http://schemas.openxmlformats.org/officeDocument/2006/relationships/slide" Target="slides/slide34.xml"/><Relationship Id="rId44" Type="http://schemas.openxmlformats.org/officeDocument/2006/relationships/slide" Target="slides/slide37.xml"/><Relationship Id="rId43" Type="http://schemas.openxmlformats.org/officeDocument/2006/relationships/slide" Target="slides/slide36.xml"/><Relationship Id="rId46" Type="http://schemas.openxmlformats.org/officeDocument/2006/relationships/slide" Target="slides/slide39.xml"/><Relationship Id="rId45" Type="http://schemas.openxmlformats.org/officeDocument/2006/relationships/slide" Target="slides/slide3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48" Type="http://schemas.openxmlformats.org/officeDocument/2006/relationships/slide" Target="slides/slide41.xml"/><Relationship Id="rId47" Type="http://schemas.openxmlformats.org/officeDocument/2006/relationships/slide" Target="slides/slide40.xml"/><Relationship Id="rId49" Type="http://schemas.openxmlformats.org/officeDocument/2006/relationships/slide" Target="slides/slide42.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slide" Target="slides/slide44.xml"/><Relationship Id="rId50" Type="http://schemas.openxmlformats.org/officeDocument/2006/relationships/slide" Target="slides/slide43.xml"/><Relationship Id="rId53" Type="http://schemas.openxmlformats.org/officeDocument/2006/relationships/slide" Target="slides/slide46.xml"/><Relationship Id="rId52" Type="http://schemas.openxmlformats.org/officeDocument/2006/relationships/slide" Target="slides/slide45.xml"/><Relationship Id="rId11" Type="http://schemas.openxmlformats.org/officeDocument/2006/relationships/slide" Target="slides/slide4.xml"/><Relationship Id="rId55" Type="http://schemas.openxmlformats.org/officeDocument/2006/relationships/font" Target="fonts/Tahoma-regular.fntdata"/><Relationship Id="rId10" Type="http://schemas.openxmlformats.org/officeDocument/2006/relationships/slide" Target="slides/slide3.xml"/><Relationship Id="rId54" Type="http://schemas.openxmlformats.org/officeDocument/2006/relationships/slide" Target="slides/slide47.xml"/><Relationship Id="rId13" Type="http://schemas.openxmlformats.org/officeDocument/2006/relationships/slide" Target="slides/slide6.xml"/><Relationship Id="rId57" Type="http://schemas.openxmlformats.org/officeDocument/2006/relationships/font" Target="fonts/ArialBlack-regular.fntdata"/><Relationship Id="rId12" Type="http://schemas.openxmlformats.org/officeDocument/2006/relationships/slide" Target="slides/slide5.xml"/><Relationship Id="rId56" Type="http://schemas.openxmlformats.org/officeDocument/2006/relationships/font" Target="fonts/Tahoma-bold.fntdata"/><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2" name="Shape 2"/>
        <p:cNvGrpSpPr/>
        <p:nvPr/>
      </p:nvGrpSpPr>
      <p:grpSpPr>
        <a:xfrm>
          <a:off x="0" y="0"/>
          <a:ext cx="0" cy="0"/>
          <a:chOff x="0" y="0"/>
          <a:chExt cx="0" cy="0"/>
        </a:xfrm>
      </p:grpSpPr>
      <p:sp>
        <p:nvSpPr>
          <p:cNvPr id="3" name="Shape 3"/>
          <p:cNvSpPr txBox="1"/>
          <p:nvPr>
            <p:ph idx="2" type="hdr"/>
          </p:nvPr>
        </p:nvSpPr>
        <p:spPr>
          <a:xfrm>
            <a:off x="0" y="0"/>
            <a:ext cx="3038475" cy="465137"/>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9pPr>
          </a:lstStyle>
          <a:p/>
        </p:txBody>
      </p:sp>
      <p:sp>
        <p:nvSpPr>
          <p:cNvPr id="4" name="Shape 4"/>
          <p:cNvSpPr txBox="1"/>
          <p:nvPr>
            <p:ph idx="10" type="dt"/>
          </p:nvPr>
        </p:nvSpPr>
        <p:spPr>
          <a:xfrm>
            <a:off x="3971925" y="0"/>
            <a:ext cx="3038475" cy="465137"/>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9pPr>
          </a:lstStyle>
          <a:p/>
        </p:txBody>
      </p:sp>
      <p:sp>
        <p:nvSpPr>
          <p:cNvPr id="5" name="Shape 5"/>
          <p:cNvSpPr/>
          <p:nvPr>
            <p:ph idx="3" type="sldImg"/>
          </p:nvPr>
        </p:nvSpPr>
        <p:spPr>
          <a:xfrm>
            <a:off x="1130300" y="465137"/>
            <a:ext cx="4749800" cy="3563937"/>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Shape 6"/>
          <p:cNvSpPr txBox="1"/>
          <p:nvPr>
            <p:ph idx="1" type="body"/>
          </p:nvPr>
        </p:nvSpPr>
        <p:spPr>
          <a:xfrm>
            <a:off x="311150" y="4183062"/>
            <a:ext cx="6388100" cy="4648200"/>
          </a:xfrm>
          <a:prstGeom prst="rect">
            <a:avLst/>
          </a:prstGeom>
          <a:noFill/>
          <a:ln>
            <a:noFill/>
          </a:ln>
        </p:spPr>
        <p:txBody>
          <a:bodyPr anchorCtr="0" anchor="t" bIns="91425" lIns="91425" spcFirstLastPara="1" rIns="91425" wrap="square" tIns="91425"/>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7" name="Shape 7"/>
          <p:cNvSpPr txBox="1"/>
          <p:nvPr>
            <p:ph idx="12" type="sldNum"/>
          </p:nvPr>
        </p:nvSpPr>
        <p:spPr>
          <a:xfrm>
            <a:off x="5453062" y="8986837"/>
            <a:ext cx="1557337" cy="309562"/>
          </a:xfrm>
          <a:prstGeom prst="rect">
            <a:avLst/>
          </a:prstGeom>
          <a:noFill/>
          <a:ln>
            <a:noFill/>
          </a:ln>
        </p:spPr>
        <p:txBody>
          <a:bodyPr anchorCtr="0" anchor="b" bIns="46575" lIns="93175" spcFirstLastPara="1" rIns="93175" wrap="square" tIns="46575">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i="0" lang="en-US" sz="1200" u="none" cap="none" strike="noStrike">
                <a:solidFill>
                  <a:srgbClr val="000000"/>
                </a:solidFill>
                <a:latin typeface="Times New Roman"/>
                <a:ea typeface="Times New Roman"/>
                <a:cs typeface="Times New Roman"/>
                <a:sym typeface="Times New Roman"/>
              </a:rPr>
              <a:t>‹#›</a:t>
            </a:fld>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 name="Shape 91"/>
        <p:cNvGrpSpPr/>
        <p:nvPr/>
      </p:nvGrpSpPr>
      <p:grpSpPr>
        <a:xfrm>
          <a:off x="0" y="0"/>
          <a:ext cx="0" cy="0"/>
          <a:chOff x="0" y="0"/>
          <a:chExt cx="0" cy="0"/>
        </a:xfrm>
      </p:grpSpPr>
      <p:sp>
        <p:nvSpPr>
          <p:cNvPr id="92" name="Shape 92"/>
          <p:cNvSpPr txBox="1"/>
          <p:nvPr/>
        </p:nvSpPr>
        <p:spPr>
          <a:xfrm>
            <a:off x="5453062" y="8986837"/>
            <a:ext cx="1557337" cy="309562"/>
          </a:xfrm>
          <a:prstGeom prst="rect">
            <a:avLst/>
          </a:prstGeom>
          <a:noFill/>
          <a:ln>
            <a:noFill/>
          </a:ln>
        </p:spPr>
        <p:txBody>
          <a:bodyPr anchorCtr="0" anchor="b" bIns="46575" lIns="93175" spcFirstLastPara="1" rIns="93175" wrap="square" tIns="46575">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i="0" lang="en-US" sz="1200" u="none">
                <a:solidFill>
                  <a:srgbClr val="000000"/>
                </a:solidFill>
                <a:latin typeface="Times New Roman"/>
                <a:ea typeface="Times New Roman"/>
                <a:cs typeface="Times New Roman"/>
                <a:sym typeface="Times New Roman"/>
              </a:rPr>
              <a:t>‹#›</a:t>
            </a:fld>
            <a:endParaRPr/>
          </a:p>
        </p:txBody>
      </p:sp>
      <p:sp>
        <p:nvSpPr>
          <p:cNvPr id="93" name="Shape 93"/>
          <p:cNvSpPr/>
          <p:nvPr>
            <p:ph idx="2" type="sldImg"/>
          </p:nvPr>
        </p:nvSpPr>
        <p:spPr>
          <a:xfrm>
            <a:off x="1128712" y="465137"/>
            <a:ext cx="4752975" cy="3563937"/>
          </a:xfrm>
          <a:custGeom>
            <a:pathLst>
              <a:path extrusionOk="0" h="120000" w="120000">
                <a:moveTo>
                  <a:pt x="0" y="0"/>
                </a:moveTo>
                <a:lnTo>
                  <a:pt x="120000" y="0"/>
                </a:lnTo>
                <a:lnTo>
                  <a:pt x="120000" y="120000"/>
                </a:lnTo>
                <a:lnTo>
                  <a:pt x="0" y="120000"/>
                </a:lnTo>
                <a:close/>
              </a:path>
            </a:pathLst>
          </a:custGeom>
          <a:noFill/>
          <a:ln>
            <a:noFill/>
          </a:ln>
        </p:spPr>
      </p:sp>
      <p:sp>
        <p:nvSpPr>
          <p:cNvPr id="94" name="Shape 94"/>
          <p:cNvSpPr txBox="1"/>
          <p:nvPr>
            <p:ph idx="1" type="body"/>
          </p:nvPr>
        </p:nvSpPr>
        <p:spPr>
          <a:xfrm>
            <a:off x="311150" y="4183062"/>
            <a:ext cx="6388100" cy="4648200"/>
          </a:xfrm>
          <a:prstGeom prst="rect">
            <a:avLst/>
          </a:prstGeom>
          <a:noFill/>
          <a:ln>
            <a:noFill/>
          </a:ln>
        </p:spPr>
        <p:txBody>
          <a:bodyPr anchorCtr="0" anchor="t" bIns="46575" lIns="93175" spcFirstLastPara="1" rIns="93175" wrap="square" tIns="46575">
            <a:noAutofit/>
          </a:bodyPr>
          <a:lstStyle/>
          <a:p>
            <a:pPr indent="0" lvl="0" marL="0" marR="0" rtl="0" algn="l">
              <a:spcBef>
                <a:spcPts val="0"/>
              </a:spcBef>
              <a:spcAft>
                <a:spcPts val="0"/>
              </a:spcAft>
              <a:buSzPts val="1100"/>
              <a:buFont typeface="Calibri"/>
              <a:buNone/>
            </a:pPr>
            <a:r>
              <a:rPr b="0" i="0" lang="en-US" sz="1100" u="none" cap="none" strike="noStrike">
                <a:latin typeface="Calibri"/>
                <a:ea typeface="Calibri"/>
                <a:cs typeface="Calibri"/>
                <a:sym typeface="Calibri"/>
              </a:rPr>
              <a:t>• </a:t>
            </a:r>
            <a:r>
              <a:rPr b="0" i="0" lang="en-US" sz="1000" u="none" cap="none" strike="noStrike">
                <a:latin typeface="Calibri"/>
                <a:ea typeface="Calibri"/>
                <a:cs typeface="Calibri"/>
                <a:sym typeface="Calibri"/>
              </a:rPr>
              <a:t>Cooperative Extension activities present many unique challenges.</a:t>
            </a:r>
            <a:endParaRPr/>
          </a:p>
          <a:p>
            <a:pPr indent="0" lvl="0" marL="0" marR="0" rtl="0" algn="l">
              <a:spcBef>
                <a:spcPts val="0"/>
              </a:spcBef>
              <a:spcAft>
                <a:spcPts val="0"/>
              </a:spcAft>
              <a:buSzPts val="1000"/>
              <a:buFont typeface="Calibri"/>
              <a:buNone/>
            </a:pPr>
            <a:r>
              <a:rPr b="0" i="0" lang="en-US" sz="1000" u="none" cap="none" strike="noStrike">
                <a:latin typeface="Calibri"/>
                <a:ea typeface="Calibri"/>
                <a:cs typeface="Calibri"/>
                <a:sym typeface="Calibri"/>
              </a:rPr>
              <a:t>Extension is involved in more risk taking activities than ever before; farm days, livestock management, equine programs, pesticide management, master gardening, shooting education, 4-H Camp, cooking and canning demonstrations, etc. are just a few of the areas in which Cooperative Extension representatives participate. Typical problems relating to management of these types of programs are physical injuries; such as broken bones, chipped teeth, muscle strains etc.; property damage such as vandalism, vehicle accidents, damaged crops, fire to borrowed combine, etc.; and emotional injuries such as claims of rape, abuse and molestation, etc. Further complicating matters is the fact that the youth related program participants are minors and cannot represent themselves. </a:t>
            </a:r>
            <a:endParaRPr/>
          </a:p>
          <a:p>
            <a:pPr indent="0" lvl="0" marL="0" marR="0" rtl="0" algn="l">
              <a:spcBef>
                <a:spcPts val="0"/>
              </a:spcBef>
              <a:spcAft>
                <a:spcPts val="0"/>
              </a:spcAft>
              <a:buSzPts val="1000"/>
              <a:buFont typeface="Calibri"/>
              <a:buNone/>
            </a:pPr>
            <a:r>
              <a:rPr b="0" i="0" lang="en-US" sz="1000" u="none" cap="none" strike="noStrike">
                <a:latin typeface="Calibri"/>
                <a:ea typeface="Calibri"/>
                <a:cs typeface="Calibri"/>
                <a:sym typeface="Calibri"/>
              </a:rPr>
              <a:t>• Just recognize that your role related to risk management is significant. Any deficiencies in your planning and programming can lead to disastrous outcomes. While this information is not meant to scare you it is intended to point out the seriousness of the task at hand.</a:t>
            </a:r>
            <a:endParaRPr/>
          </a:p>
          <a:p>
            <a:pPr indent="0" lvl="0" marL="0" marR="0" rtl="0" algn="l">
              <a:spcBef>
                <a:spcPts val="0"/>
              </a:spcBef>
              <a:spcAft>
                <a:spcPts val="0"/>
              </a:spcAft>
              <a:buNone/>
            </a:pPr>
            <a:r>
              <a:t/>
            </a:r>
            <a:endParaRPr b="0" i="0" sz="1000" u="none" cap="none" strike="noStrike">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1" name="Shape 151"/>
        <p:cNvGrpSpPr/>
        <p:nvPr/>
      </p:nvGrpSpPr>
      <p:grpSpPr>
        <a:xfrm>
          <a:off x="0" y="0"/>
          <a:ext cx="0" cy="0"/>
          <a:chOff x="0" y="0"/>
          <a:chExt cx="0" cy="0"/>
        </a:xfrm>
      </p:grpSpPr>
      <p:sp>
        <p:nvSpPr>
          <p:cNvPr id="152" name="Shape 152"/>
          <p:cNvSpPr txBox="1"/>
          <p:nvPr>
            <p:ph idx="1" type="body"/>
          </p:nvPr>
        </p:nvSpPr>
        <p:spPr>
          <a:xfrm>
            <a:off x="311150" y="4183062"/>
            <a:ext cx="6388100" cy="46482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3" name="Shape 153"/>
          <p:cNvSpPr/>
          <p:nvPr>
            <p:ph idx="2" type="sldImg"/>
          </p:nvPr>
        </p:nvSpPr>
        <p:spPr>
          <a:xfrm>
            <a:off x="1130300" y="465137"/>
            <a:ext cx="4749800" cy="3563937"/>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7" name="Shape 157"/>
        <p:cNvGrpSpPr/>
        <p:nvPr/>
      </p:nvGrpSpPr>
      <p:grpSpPr>
        <a:xfrm>
          <a:off x="0" y="0"/>
          <a:ext cx="0" cy="0"/>
          <a:chOff x="0" y="0"/>
          <a:chExt cx="0" cy="0"/>
        </a:xfrm>
      </p:grpSpPr>
      <p:sp>
        <p:nvSpPr>
          <p:cNvPr id="158" name="Shape 158"/>
          <p:cNvSpPr txBox="1"/>
          <p:nvPr>
            <p:ph idx="1" type="body"/>
          </p:nvPr>
        </p:nvSpPr>
        <p:spPr>
          <a:xfrm>
            <a:off x="311150" y="4183062"/>
            <a:ext cx="6388100" cy="46482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9" name="Shape 159"/>
          <p:cNvSpPr/>
          <p:nvPr>
            <p:ph idx="2" type="sldImg"/>
          </p:nvPr>
        </p:nvSpPr>
        <p:spPr>
          <a:xfrm>
            <a:off x="1130300" y="465137"/>
            <a:ext cx="4749800" cy="3563937"/>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3" name="Shape 163"/>
        <p:cNvGrpSpPr/>
        <p:nvPr/>
      </p:nvGrpSpPr>
      <p:grpSpPr>
        <a:xfrm>
          <a:off x="0" y="0"/>
          <a:ext cx="0" cy="0"/>
          <a:chOff x="0" y="0"/>
          <a:chExt cx="0" cy="0"/>
        </a:xfrm>
      </p:grpSpPr>
      <p:sp>
        <p:nvSpPr>
          <p:cNvPr id="164" name="Shape 164"/>
          <p:cNvSpPr txBox="1"/>
          <p:nvPr>
            <p:ph idx="1" type="body"/>
          </p:nvPr>
        </p:nvSpPr>
        <p:spPr>
          <a:xfrm>
            <a:off x="311150" y="4183062"/>
            <a:ext cx="6388100" cy="46482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5" name="Shape 165"/>
          <p:cNvSpPr/>
          <p:nvPr>
            <p:ph idx="2" type="sldImg"/>
          </p:nvPr>
        </p:nvSpPr>
        <p:spPr>
          <a:xfrm>
            <a:off x="1130300" y="465137"/>
            <a:ext cx="4749800" cy="3563937"/>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9" name="Shape 169"/>
        <p:cNvGrpSpPr/>
        <p:nvPr/>
      </p:nvGrpSpPr>
      <p:grpSpPr>
        <a:xfrm>
          <a:off x="0" y="0"/>
          <a:ext cx="0" cy="0"/>
          <a:chOff x="0" y="0"/>
          <a:chExt cx="0" cy="0"/>
        </a:xfrm>
      </p:grpSpPr>
      <p:sp>
        <p:nvSpPr>
          <p:cNvPr id="170" name="Shape 170"/>
          <p:cNvSpPr txBox="1"/>
          <p:nvPr>
            <p:ph idx="1" type="body"/>
          </p:nvPr>
        </p:nvSpPr>
        <p:spPr>
          <a:xfrm>
            <a:off x="311150" y="4183062"/>
            <a:ext cx="6388100" cy="46482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1" name="Shape 171"/>
          <p:cNvSpPr/>
          <p:nvPr>
            <p:ph idx="2" type="sldImg"/>
          </p:nvPr>
        </p:nvSpPr>
        <p:spPr>
          <a:xfrm>
            <a:off x="1130300" y="465137"/>
            <a:ext cx="4749800" cy="3563937"/>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5" name="Shape 175"/>
        <p:cNvGrpSpPr/>
        <p:nvPr/>
      </p:nvGrpSpPr>
      <p:grpSpPr>
        <a:xfrm>
          <a:off x="0" y="0"/>
          <a:ext cx="0" cy="0"/>
          <a:chOff x="0" y="0"/>
          <a:chExt cx="0" cy="0"/>
        </a:xfrm>
      </p:grpSpPr>
      <p:sp>
        <p:nvSpPr>
          <p:cNvPr id="176" name="Shape 176"/>
          <p:cNvSpPr txBox="1"/>
          <p:nvPr>
            <p:ph idx="1" type="body"/>
          </p:nvPr>
        </p:nvSpPr>
        <p:spPr>
          <a:xfrm>
            <a:off x="311150" y="4183062"/>
            <a:ext cx="6388100" cy="46482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7" name="Shape 177"/>
          <p:cNvSpPr/>
          <p:nvPr>
            <p:ph idx="2" type="sldImg"/>
          </p:nvPr>
        </p:nvSpPr>
        <p:spPr>
          <a:xfrm>
            <a:off x="1130300" y="465137"/>
            <a:ext cx="4749800" cy="3563937"/>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1" name="Shape 181"/>
        <p:cNvGrpSpPr/>
        <p:nvPr/>
      </p:nvGrpSpPr>
      <p:grpSpPr>
        <a:xfrm>
          <a:off x="0" y="0"/>
          <a:ext cx="0" cy="0"/>
          <a:chOff x="0" y="0"/>
          <a:chExt cx="0" cy="0"/>
        </a:xfrm>
      </p:grpSpPr>
      <p:sp>
        <p:nvSpPr>
          <p:cNvPr id="182" name="Shape 182"/>
          <p:cNvSpPr txBox="1"/>
          <p:nvPr>
            <p:ph idx="1" type="body"/>
          </p:nvPr>
        </p:nvSpPr>
        <p:spPr>
          <a:xfrm>
            <a:off x="311150" y="4183062"/>
            <a:ext cx="6388100" cy="46482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3" name="Shape 183"/>
          <p:cNvSpPr/>
          <p:nvPr>
            <p:ph idx="2" type="sldImg"/>
          </p:nvPr>
        </p:nvSpPr>
        <p:spPr>
          <a:xfrm>
            <a:off x="1130300" y="465137"/>
            <a:ext cx="4749800" cy="3563937"/>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7" name="Shape 187"/>
        <p:cNvGrpSpPr/>
        <p:nvPr/>
      </p:nvGrpSpPr>
      <p:grpSpPr>
        <a:xfrm>
          <a:off x="0" y="0"/>
          <a:ext cx="0" cy="0"/>
          <a:chOff x="0" y="0"/>
          <a:chExt cx="0" cy="0"/>
        </a:xfrm>
      </p:grpSpPr>
      <p:sp>
        <p:nvSpPr>
          <p:cNvPr id="188" name="Shape 188"/>
          <p:cNvSpPr txBox="1"/>
          <p:nvPr>
            <p:ph idx="1" type="body"/>
          </p:nvPr>
        </p:nvSpPr>
        <p:spPr>
          <a:xfrm>
            <a:off x="311150" y="4183062"/>
            <a:ext cx="6388100" cy="46482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9" name="Shape 189"/>
          <p:cNvSpPr/>
          <p:nvPr>
            <p:ph idx="2" type="sldImg"/>
          </p:nvPr>
        </p:nvSpPr>
        <p:spPr>
          <a:xfrm>
            <a:off x="1130300" y="465137"/>
            <a:ext cx="4749800" cy="3563937"/>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3" name="Shape 193"/>
        <p:cNvGrpSpPr/>
        <p:nvPr/>
      </p:nvGrpSpPr>
      <p:grpSpPr>
        <a:xfrm>
          <a:off x="0" y="0"/>
          <a:ext cx="0" cy="0"/>
          <a:chOff x="0" y="0"/>
          <a:chExt cx="0" cy="0"/>
        </a:xfrm>
      </p:grpSpPr>
      <p:sp>
        <p:nvSpPr>
          <p:cNvPr id="194" name="Shape 194"/>
          <p:cNvSpPr txBox="1"/>
          <p:nvPr>
            <p:ph idx="1" type="body"/>
          </p:nvPr>
        </p:nvSpPr>
        <p:spPr>
          <a:xfrm>
            <a:off x="311150" y="4183062"/>
            <a:ext cx="6388100" cy="46482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5" name="Shape 195"/>
          <p:cNvSpPr/>
          <p:nvPr>
            <p:ph idx="2" type="sldImg"/>
          </p:nvPr>
        </p:nvSpPr>
        <p:spPr>
          <a:xfrm>
            <a:off x="1130300" y="465137"/>
            <a:ext cx="4749800" cy="3563937"/>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9" name="Shape 199"/>
        <p:cNvGrpSpPr/>
        <p:nvPr/>
      </p:nvGrpSpPr>
      <p:grpSpPr>
        <a:xfrm>
          <a:off x="0" y="0"/>
          <a:ext cx="0" cy="0"/>
          <a:chOff x="0" y="0"/>
          <a:chExt cx="0" cy="0"/>
        </a:xfrm>
      </p:grpSpPr>
      <p:sp>
        <p:nvSpPr>
          <p:cNvPr id="200" name="Shape 200"/>
          <p:cNvSpPr txBox="1"/>
          <p:nvPr>
            <p:ph idx="1" type="body"/>
          </p:nvPr>
        </p:nvSpPr>
        <p:spPr>
          <a:xfrm>
            <a:off x="311150" y="4183062"/>
            <a:ext cx="6388100" cy="46482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1" name="Shape 201"/>
          <p:cNvSpPr/>
          <p:nvPr>
            <p:ph idx="2" type="sldImg"/>
          </p:nvPr>
        </p:nvSpPr>
        <p:spPr>
          <a:xfrm>
            <a:off x="1130300" y="465137"/>
            <a:ext cx="4749800" cy="3563937"/>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5" name="Shape 205"/>
        <p:cNvGrpSpPr/>
        <p:nvPr/>
      </p:nvGrpSpPr>
      <p:grpSpPr>
        <a:xfrm>
          <a:off x="0" y="0"/>
          <a:ext cx="0" cy="0"/>
          <a:chOff x="0" y="0"/>
          <a:chExt cx="0" cy="0"/>
        </a:xfrm>
      </p:grpSpPr>
      <p:sp>
        <p:nvSpPr>
          <p:cNvPr id="206" name="Shape 206"/>
          <p:cNvSpPr txBox="1"/>
          <p:nvPr>
            <p:ph idx="1" type="body"/>
          </p:nvPr>
        </p:nvSpPr>
        <p:spPr>
          <a:xfrm>
            <a:off x="311150" y="4183062"/>
            <a:ext cx="6388100" cy="46482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7" name="Shape 207"/>
          <p:cNvSpPr/>
          <p:nvPr>
            <p:ph idx="2" type="sldImg"/>
          </p:nvPr>
        </p:nvSpPr>
        <p:spPr>
          <a:xfrm>
            <a:off x="1130300" y="465137"/>
            <a:ext cx="4749800" cy="3563937"/>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 name="Shape 102"/>
        <p:cNvGrpSpPr/>
        <p:nvPr/>
      </p:nvGrpSpPr>
      <p:grpSpPr>
        <a:xfrm>
          <a:off x="0" y="0"/>
          <a:ext cx="0" cy="0"/>
          <a:chOff x="0" y="0"/>
          <a:chExt cx="0" cy="0"/>
        </a:xfrm>
      </p:grpSpPr>
      <p:sp>
        <p:nvSpPr>
          <p:cNvPr id="103" name="Shape 103"/>
          <p:cNvSpPr txBox="1"/>
          <p:nvPr>
            <p:ph idx="1" type="body"/>
          </p:nvPr>
        </p:nvSpPr>
        <p:spPr>
          <a:xfrm>
            <a:off x="311150" y="4183062"/>
            <a:ext cx="6388100" cy="46482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4" name="Shape 104"/>
          <p:cNvSpPr/>
          <p:nvPr>
            <p:ph idx="2" type="sldImg"/>
          </p:nvPr>
        </p:nvSpPr>
        <p:spPr>
          <a:xfrm>
            <a:off x="1130300" y="465137"/>
            <a:ext cx="4749800" cy="3563937"/>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2" name="Shape 212"/>
        <p:cNvGrpSpPr/>
        <p:nvPr/>
      </p:nvGrpSpPr>
      <p:grpSpPr>
        <a:xfrm>
          <a:off x="0" y="0"/>
          <a:ext cx="0" cy="0"/>
          <a:chOff x="0" y="0"/>
          <a:chExt cx="0" cy="0"/>
        </a:xfrm>
      </p:grpSpPr>
      <p:sp>
        <p:nvSpPr>
          <p:cNvPr id="213" name="Shape 213"/>
          <p:cNvSpPr txBox="1"/>
          <p:nvPr>
            <p:ph idx="1" type="body"/>
          </p:nvPr>
        </p:nvSpPr>
        <p:spPr>
          <a:xfrm>
            <a:off x="311150" y="4183062"/>
            <a:ext cx="6388100" cy="46482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4" name="Shape 214"/>
          <p:cNvSpPr/>
          <p:nvPr>
            <p:ph idx="2" type="sldImg"/>
          </p:nvPr>
        </p:nvSpPr>
        <p:spPr>
          <a:xfrm>
            <a:off x="1130300" y="465137"/>
            <a:ext cx="4749800" cy="3563937"/>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8" name="Shape 218"/>
        <p:cNvGrpSpPr/>
        <p:nvPr/>
      </p:nvGrpSpPr>
      <p:grpSpPr>
        <a:xfrm>
          <a:off x="0" y="0"/>
          <a:ext cx="0" cy="0"/>
          <a:chOff x="0" y="0"/>
          <a:chExt cx="0" cy="0"/>
        </a:xfrm>
      </p:grpSpPr>
      <p:sp>
        <p:nvSpPr>
          <p:cNvPr id="219" name="Shape 219"/>
          <p:cNvSpPr txBox="1"/>
          <p:nvPr>
            <p:ph idx="1" type="body"/>
          </p:nvPr>
        </p:nvSpPr>
        <p:spPr>
          <a:xfrm>
            <a:off x="311150" y="4183062"/>
            <a:ext cx="6388100" cy="46482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0" name="Shape 220"/>
          <p:cNvSpPr/>
          <p:nvPr>
            <p:ph idx="2" type="sldImg"/>
          </p:nvPr>
        </p:nvSpPr>
        <p:spPr>
          <a:xfrm>
            <a:off x="1130300" y="465137"/>
            <a:ext cx="4749800" cy="3563937"/>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4" name="Shape 224"/>
        <p:cNvGrpSpPr/>
        <p:nvPr/>
      </p:nvGrpSpPr>
      <p:grpSpPr>
        <a:xfrm>
          <a:off x="0" y="0"/>
          <a:ext cx="0" cy="0"/>
          <a:chOff x="0" y="0"/>
          <a:chExt cx="0" cy="0"/>
        </a:xfrm>
      </p:grpSpPr>
      <p:sp>
        <p:nvSpPr>
          <p:cNvPr id="225" name="Shape 225"/>
          <p:cNvSpPr txBox="1"/>
          <p:nvPr>
            <p:ph idx="1" type="body"/>
          </p:nvPr>
        </p:nvSpPr>
        <p:spPr>
          <a:xfrm>
            <a:off x="311150" y="4183062"/>
            <a:ext cx="6388100" cy="46482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6" name="Shape 226"/>
          <p:cNvSpPr/>
          <p:nvPr>
            <p:ph idx="2" type="sldImg"/>
          </p:nvPr>
        </p:nvSpPr>
        <p:spPr>
          <a:xfrm>
            <a:off x="1130300" y="465137"/>
            <a:ext cx="4749800" cy="3563937"/>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0" name="Shape 230"/>
        <p:cNvGrpSpPr/>
        <p:nvPr/>
      </p:nvGrpSpPr>
      <p:grpSpPr>
        <a:xfrm>
          <a:off x="0" y="0"/>
          <a:ext cx="0" cy="0"/>
          <a:chOff x="0" y="0"/>
          <a:chExt cx="0" cy="0"/>
        </a:xfrm>
      </p:grpSpPr>
      <p:sp>
        <p:nvSpPr>
          <p:cNvPr id="231" name="Shape 231"/>
          <p:cNvSpPr txBox="1"/>
          <p:nvPr>
            <p:ph idx="1" type="body"/>
          </p:nvPr>
        </p:nvSpPr>
        <p:spPr>
          <a:xfrm>
            <a:off x="311150" y="4183062"/>
            <a:ext cx="6388100" cy="46482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2" name="Shape 232"/>
          <p:cNvSpPr/>
          <p:nvPr>
            <p:ph idx="2" type="sldImg"/>
          </p:nvPr>
        </p:nvSpPr>
        <p:spPr>
          <a:xfrm>
            <a:off x="1130300" y="465137"/>
            <a:ext cx="4749800" cy="3563937"/>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6" name="Shape 236"/>
        <p:cNvGrpSpPr/>
        <p:nvPr/>
      </p:nvGrpSpPr>
      <p:grpSpPr>
        <a:xfrm>
          <a:off x="0" y="0"/>
          <a:ext cx="0" cy="0"/>
          <a:chOff x="0" y="0"/>
          <a:chExt cx="0" cy="0"/>
        </a:xfrm>
      </p:grpSpPr>
      <p:sp>
        <p:nvSpPr>
          <p:cNvPr id="237" name="Shape 237"/>
          <p:cNvSpPr txBox="1"/>
          <p:nvPr>
            <p:ph idx="1" type="body"/>
          </p:nvPr>
        </p:nvSpPr>
        <p:spPr>
          <a:xfrm>
            <a:off x="311150" y="4183062"/>
            <a:ext cx="6388100" cy="46482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8" name="Shape 238"/>
          <p:cNvSpPr/>
          <p:nvPr>
            <p:ph idx="2" type="sldImg"/>
          </p:nvPr>
        </p:nvSpPr>
        <p:spPr>
          <a:xfrm>
            <a:off x="1130300" y="465137"/>
            <a:ext cx="4749800" cy="3563937"/>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2" name="Shape 242"/>
        <p:cNvGrpSpPr/>
        <p:nvPr/>
      </p:nvGrpSpPr>
      <p:grpSpPr>
        <a:xfrm>
          <a:off x="0" y="0"/>
          <a:ext cx="0" cy="0"/>
          <a:chOff x="0" y="0"/>
          <a:chExt cx="0" cy="0"/>
        </a:xfrm>
      </p:grpSpPr>
      <p:sp>
        <p:nvSpPr>
          <p:cNvPr id="243" name="Shape 243"/>
          <p:cNvSpPr txBox="1"/>
          <p:nvPr>
            <p:ph idx="1" type="body"/>
          </p:nvPr>
        </p:nvSpPr>
        <p:spPr>
          <a:xfrm>
            <a:off x="311150" y="4183062"/>
            <a:ext cx="6388100" cy="46482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4" name="Shape 244"/>
          <p:cNvSpPr/>
          <p:nvPr>
            <p:ph idx="2" type="sldImg"/>
          </p:nvPr>
        </p:nvSpPr>
        <p:spPr>
          <a:xfrm>
            <a:off x="1130300" y="465137"/>
            <a:ext cx="4749800" cy="3563937"/>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8" name="Shape 248"/>
        <p:cNvGrpSpPr/>
        <p:nvPr/>
      </p:nvGrpSpPr>
      <p:grpSpPr>
        <a:xfrm>
          <a:off x="0" y="0"/>
          <a:ext cx="0" cy="0"/>
          <a:chOff x="0" y="0"/>
          <a:chExt cx="0" cy="0"/>
        </a:xfrm>
      </p:grpSpPr>
      <p:sp>
        <p:nvSpPr>
          <p:cNvPr id="249" name="Shape 249"/>
          <p:cNvSpPr txBox="1"/>
          <p:nvPr>
            <p:ph idx="1" type="body"/>
          </p:nvPr>
        </p:nvSpPr>
        <p:spPr>
          <a:xfrm>
            <a:off x="311150" y="4183062"/>
            <a:ext cx="6388100" cy="46482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0" name="Shape 250"/>
          <p:cNvSpPr/>
          <p:nvPr>
            <p:ph idx="2" type="sldImg"/>
          </p:nvPr>
        </p:nvSpPr>
        <p:spPr>
          <a:xfrm>
            <a:off x="1130300" y="465137"/>
            <a:ext cx="4749800" cy="3563937"/>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4" name="Shape 254"/>
        <p:cNvGrpSpPr/>
        <p:nvPr/>
      </p:nvGrpSpPr>
      <p:grpSpPr>
        <a:xfrm>
          <a:off x="0" y="0"/>
          <a:ext cx="0" cy="0"/>
          <a:chOff x="0" y="0"/>
          <a:chExt cx="0" cy="0"/>
        </a:xfrm>
      </p:grpSpPr>
      <p:sp>
        <p:nvSpPr>
          <p:cNvPr id="255" name="Shape 255"/>
          <p:cNvSpPr txBox="1"/>
          <p:nvPr>
            <p:ph idx="1" type="body"/>
          </p:nvPr>
        </p:nvSpPr>
        <p:spPr>
          <a:xfrm>
            <a:off x="311150" y="4183062"/>
            <a:ext cx="6388100" cy="46482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6" name="Shape 256"/>
          <p:cNvSpPr/>
          <p:nvPr>
            <p:ph idx="2" type="sldImg"/>
          </p:nvPr>
        </p:nvSpPr>
        <p:spPr>
          <a:xfrm>
            <a:off x="1130300" y="465137"/>
            <a:ext cx="4749800" cy="3563937"/>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0" name="Shape 260"/>
        <p:cNvGrpSpPr/>
        <p:nvPr/>
      </p:nvGrpSpPr>
      <p:grpSpPr>
        <a:xfrm>
          <a:off x="0" y="0"/>
          <a:ext cx="0" cy="0"/>
          <a:chOff x="0" y="0"/>
          <a:chExt cx="0" cy="0"/>
        </a:xfrm>
      </p:grpSpPr>
      <p:sp>
        <p:nvSpPr>
          <p:cNvPr id="261" name="Shape 261"/>
          <p:cNvSpPr txBox="1"/>
          <p:nvPr>
            <p:ph idx="1" type="body"/>
          </p:nvPr>
        </p:nvSpPr>
        <p:spPr>
          <a:xfrm>
            <a:off x="311150" y="4183062"/>
            <a:ext cx="6388100" cy="46482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62" name="Shape 262"/>
          <p:cNvSpPr/>
          <p:nvPr>
            <p:ph idx="2" type="sldImg"/>
          </p:nvPr>
        </p:nvSpPr>
        <p:spPr>
          <a:xfrm>
            <a:off x="1130300" y="465137"/>
            <a:ext cx="4749800" cy="3563937"/>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7" name="Shape 267"/>
        <p:cNvGrpSpPr/>
        <p:nvPr/>
      </p:nvGrpSpPr>
      <p:grpSpPr>
        <a:xfrm>
          <a:off x="0" y="0"/>
          <a:ext cx="0" cy="0"/>
          <a:chOff x="0" y="0"/>
          <a:chExt cx="0" cy="0"/>
        </a:xfrm>
      </p:grpSpPr>
      <p:sp>
        <p:nvSpPr>
          <p:cNvPr id="268" name="Shape 268"/>
          <p:cNvSpPr txBox="1"/>
          <p:nvPr>
            <p:ph idx="1" type="body"/>
          </p:nvPr>
        </p:nvSpPr>
        <p:spPr>
          <a:xfrm>
            <a:off x="311150" y="4183062"/>
            <a:ext cx="6388100" cy="46482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69" name="Shape 269"/>
          <p:cNvSpPr/>
          <p:nvPr>
            <p:ph idx="2" type="sldImg"/>
          </p:nvPr>
        </p:nvSpPr>
        <p:spPr>
          <a:xfrm>
            <a:off x="1130300" y="465137"/>
            <a:ext cx="4749800" cy="3563937"/>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8" name="Shape 108"/>
        <p:cNvGrpSpPr/>
        <p:nvPr/>
      </p:nvGrpSpPr>
      <p:grpSpPr>
        <a:xfrm>
          <a:off x="0" y="0"/>
          <a:ext cx="0" cy="0"/>
          <a:chOff x="0" y="0"/>
          <a:chExt cx="0" cy="0"/>
        </a:xfrm>
      </p:grpSpPr>
      <p:sp>
        <p:nvSpPr>
          <p:cNvPr id="109" name="Shape 109"/>
          <p:cNvSpPr txBox="1"/>
          <p:nvPr/>
        </p:nvSpPr>
        <p:spPr>
          <a:xfrm>
            <a:off x="5453062" y="8986837"/>
            <a:ext cx="1557337" cy="309562"/>
          </a:xfrm>
          <a:prstGeom prst="rect">
            <a:avLst/>
          </a:prstGeom>
          <a:noFill/>
          <a:ln>
            <a:noFill/>
          </a:ln>
        </p:spPr>
        <p:txBody>
          <a:bodyPr anchorCtr="0" anchor="b" bIns="46575" lIns="93175" spcFirstLastPara="1" rIns="93175" wrap="square" tIns="46575">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i="0" lang="en-US" sz="1200" u="none">
                <a:solidFill>
                  <a:srgbClr val="000000"/>
                </a:solidFill>
                <a:latin typeface="Times New Roman"/>
                <a:ea typeface="Times New Roman"/>
                <a:cs typeface="Times New Roman"/>
                <a:sym typeface="Times New Roman"/>
              </a:rPr>
              <a:t>‹#›</a:t>
            </a:fld>
            <a:endParaRPr/>
          </a:p>
        </p:txBody>
      </p:sp>
      <p:sp>
        <p:nvSpPr>
          <p:cNvPr id="110" name="Shape 110"/>
          <p:cNvSpPr/>
          <p:nvPr>
            <p:ph idx="2" type="sldImg"/>
          </p:nvPr>
        </p:nvSpPr>
        <p:spPr>
          <a:xfrm>
            <a:off x="1128712" y="465137"/>
            <a:ext cx="4752975" cy="3563937"/>
          </a:xfrm>
          <a:custGeom>
            <a:pathLst>
              <a:path extrusionOk="0" h="120000" w="120000">
                <a:moveTo>
                  <a:pt x="0" y="0"/>
                </a:moveTo>
                <a:lnTo>
                  <a:pt x="120000" y="0"/>
                </a:lnTo>
                <a:lnTo>
                  <a:pt x="120000" y="120000"/>
                </a:lnTo>
                <a:lnTo>
                  <a:pt x="0" y="120000"/>
                </a:lnTo>
                <a:close/>
              </a:path>
            </a:pathLst>
          </a:custGeom>
          <a:noFill/>
          <a:ln>
            <a:noFill/>
          </a:ln>
        </p:spPr>
      </p:sp>
      <p:sp>
        <p:nvSpPr>
          <p:cNvPr id="111" name="Shape 111"/>
          <p:cNvSpPr txBox="1"/>
          <p:nvPr>
            <p:ph idx="1" type="body"/>
          </p:nvPr>
        </p:nvSpPr>
        <p:spPr>
          <a:xfrm>
            <a:off x="311150" y="4183062"/>
            <a:ext cx="6388100" cy="4648200"/>
          </a:xfrm>
          <a:prstGeom prst="rect">
            <a:avLst/>
          </a:prstGeom>
          <a:noFill/>
          <a:ln>
            <a:noFill/>
          </a:ln>
        </p:spPr>
        <p:txBody>
          <a:bodyPr anchorCtr="0" anchor="t" bIns="46575" lIns="93175" spcFirstLastPara="1" rIns="93175" wrap="square" tIns="46575">
            <a:noAutofit/>
          </a:bodyPr>
          <a:lstStyle/>
          <a:p>
            <a:pPr indent="0" lvl="0" marL="0" marR="0" rtl="0" algn="l">
              <a:spcBef>
                <a:spcPts val="0"/>
              </a:spcBef>
              <a:spcAft>
                <a:spcPts val="0"/>
              </a:spcAft>
              <a:buNone/>
            </a:pPr>
            <a:r>
              <a:t/>
            </a:r>
            <a:endParaRPr b="0" i="0" sz="1800" u="none" cap="none" strike="noStrike"/>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3" name="Shape 273"/>
        <p:cNvGrpSpPr/>
        <p:nvPr/>
      </p:nvGrpSpPr>
      <p:grpSpPr>
        <a:xfrm>
          <a:off x="0" y="0"/>
          <a:ext cx="0" cy="0"/>
          <a:chOff x="0" y="0"/>
          <a:chExt cx="0" cy="0"/>
        </a:xfrm>
      </p:grpSpPr>
      <p:sp>
        <p:nvSpPr>
          <p:cNvPr id="274" name="Shape 274"/>
          <p:cNvSpPr txBox="1"/>
          <p:nvPr>
            <p:ph idx="1" type="body"/>
          </p:nvPr>
        </p:nvSpPr>
        <p:spPr>
          <a:xfrm>
            <a:off x="311150" y="4183062"/>
            <a:ext cx="6388100" cy="46482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75" name="Shape 275"/>
          <p:cNvSpPr/>
          <p:nvPr>
            <p:ph idx="2" type="sldImg"/>
          </p:nvPr>
        </p:nvSpPr>
        <p:spPr>
          <a:xfrm>
            <a:off x="1130300" y="465137"/>
            <a:ext cx="4749800" cy="3563937"/>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9" name="Shape 279"/>
        <p:cNvGrpSpPr/>
        <p:nvPr/>
      </p:nvGrpSpPr>
      <p:grpSpPr>
        <a:xfrm>
          <a:off x="0" y="0"/>
          <a:ext cx="0" cy="0"/>
          <a:chOff x="0" y="0"/>
          <a:chExt cx="0" cy="0"/>
        </a:xfrm>
      </p:grpSpPr>
      <p:sp>
        <p:nvSpPr>
          <p:cNvPr id="280" name="Shape 280"/>
          <p:cNvSpPr txBox="1"/>
          <p:nvPr>
            <p:ph idx="1" type="body"/>
          </p:nvPr>
        </p:nvSpPr>
        <p:spPr>
          <a:xfrm>
            <a:off x="311150" y="4183062"/>
            <a:ext cx="6388100" cy="46482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81" name="Shape 281"/>
          <p:cNvSpPr/>
          <p:nvPr>
            <p:ph idx="2" type="sldImg"/>
          </p:nvPr>
        </p:nvSpPr>
        <p:spPr>
          <a:xfrm>
            <a:off x="1130300" y="465137"/>
            <a:ext cx="4749800" cy="3563937"/>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5" name="Shape 285"/>
        <p:cNvGrpSpPr/>
        <p:nvPr/>
      </p:nvGrpSpPr>
      <p:grpSpPr>
        <a:xfrm>
          <a:off x="0" y="0"/>
          <a:ext cx="0" cy="0"/>
          <a:chOff x="0" y="0"/>
          <a:chExt cx="0" cy="0"/>
        </a:xfrm>
      </p:grpSpPr>
      <p:sp>
        <p:nvSpPr>
          <p:cNvPr id="286" name="Shape 286"/>
          <p:cNvSpPr txBox="1"/>
          <p:nvPr>
            <p:ph idx="1" type="body"/>
          </p:nvPr>
        </p:nvSpPr>
        <p:spPr>
          <a:xfrm>
            <a:off x="311150" y="4183062"/>
            <a:ext cx="6388100" cy="46482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87" name="Shape 287"/>
          <p:cNvSpPr/>
          <p:nvPr>
            <p:ph idx="2" type="sldImg"/>
          </p:nvPr>
        </p:nvSpPr>
        <p:spPr>
          <a:xfrm>
            <a:off x="1130300" y="465137"/>
            <a:ext cx="4749800" cy="3563937"/>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1" name="Shape 291"/>
        <p:cNvGrpSpPr/>
        <p:nvPr/>
      </p:nvGrpSpPr>
      <p:grpSpPr>
        <a:xfrm>
          <a:off x="0" y="0"/>
          <a:ext cx="0" cy="0"/>
          <a:chOff x="0" y="0"/>
          <a:chExt cx="0" cy="0"/>
        </a:xfrm>
      </p:grpSpPr>
      <p:sp>
        <p:nvSpPr>
          <p:cNvPr id="292" name="Shape 292"/>
          <p:cNvSpPr txBox="1"/>
          <p:nvPr>
            <p:ph idx="1" type="body"/>
          </p:nvPr>
        </p:nvSpPr>
        <p:spPr>
          <a:xfrm>
            <a:off x="311150" y="4183062"/>
            <a:ext cx="6388100" cy="46482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93" name="Shape 293"/>
          <p:cNvSpPr/>
          <p:nvPr>
            <p:ph idx="2" type="sldImg"/>
          </p:nvPr>
        </p:nvSpPr>
        <p:spPr>
          <a:xfrm>
            <a:off x="1130300" y="465137"/>
            <a:ext cx="4749800" cy="3563937"/>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7" name="Shape 297"/>
        <p:cNvGrpSpPr/>
        <p:nvPr/>
      </p:nvGrpSpPr>
      <p:grpSpPr>
        <a:xfrm>
          <a:off x="0" y="0"/>
          <a:ext cx="0" cy="0"/>
          <a:chOff x="0" y="0"/>
          <a:chExt cx="0" cy="0"/>
        </a:xfrm>
      </p:grpSpPr>
      <p:sp>
        <p:nvSpPr>
          <p:cNvPr id="298" name="Shape 298"/>
          <p:cNvSpPr txBox="1"/>
          <p:nvPr>
            <p:ph idx="1" type="body"/>
          </p:nvPr>
        </p:nvSpPr>
        <p:spPr>
          <a:xfrm>
            <a:off x="311150" y="4183062"/>
            <a:ext cx="6388100" cy="46482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99" name="Shape 299"/>
          <p:cNvSpPr/>
          <p:nvPr>
            <p:ph idx="2" type="sldImg"/>
          </p:nvPr>
        </p:nvSpPr>
        <p:spPr>
          <a:xfrm>
            <a:off x="1130300" y="465137"/>
            <a:ext cx="4749800" cy="3563937"/>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3" name="Shape 303"/>
        <p:cNvGrpSpPr/>
        <p:nvPr/>
      </p:nvGrpSpPr>
      <p:grpSpPr>
        <a:xfrm>
          <a:off x="0" y="0"/>
          <a:ext cx="0" cy="0"/>
          <a:chOff x="0" y="0"/>
          <a:chExt cx="0" cy="0"/>
        </a:xfrm>
      </p:grpSpPr>
      <p:sp>
        <p:nvSpPr>
          <p:cNvPr id="304" name="Shape 304"/>
          <p:cNvSpPr txBox="1"/>
          <p:nvPr>
            <p:ph idx="1" type="body"/>
          </p:nvPr>
        </p:nvSpPr>
        <p:spPr>
          <a:xfrm>
            <a:off x="311150" y="4183062"/>
            <a:ext cx="6388100" cy="46482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05" name="Shape 305"/>
          <p:cNvSpPr/>
          <p:nvPr>
            <p:ph idx="2" type="sldImg"/>
          </p:nvPr>
        </p:nvSpPr>
        <p:spPr>
          <a:xfrm>
            <a:off x="1130300" y="465137"/>
            <a:ext cx="4749800" cy="3563937"/>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9" name="Shape 309"/>
        <p:cNvGrpSpPr/>
        <p:nvPr/>
      </p:nvGrpSpPr>
      <p:grpSpPr>
        <a:xfrm>
          <a:off x="0" y="0"/>
          <a:ext cx="0" cy="0"/>
          <a:chOff x="0" y="0"/>
          <a:chExt cx="0" cy="0"/>
        </a:xfrm>
      </p:grpSpPr>
      <p:sp>
        <p:nvSpPr>
          <p:cNvPr id="310" name="Shape 310"/>
          <p:cNvSpPr txBox="1"/>
          <p:nvPr>
            <p:ph idx="1" type="body"/>
          </p:nvPr>
        </p:nvSpPr>
        <p:spPr>
          <a:xfrm>
            <a:off x="311150" y="4183062"/>
            <a:ext cx="6388100" cy="46482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11" name="Shape 311"/>
          <p:cNvSpPr/>
          <p:nvPr>
            <p:ph idx="2" type="sldImg"/>
          </p:nvPr>
        </p:nvSpPr>
        <p:spPr>
          <a:xfrm>
            <a:off x="1130300" y="465137"/>
            <a:ext cx="4749800" cy="3563937"/>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5" name="Shape 315"/>
        <p:cNvGrpSpPr/>
        <p:nvPr/>
      </p:nvGrpSpPr>
      <p:grpSpPr>
        <a:xfrm>
          <a:off x="0" y="0"/>
          <a:ext cx="0" cy="0"/>
          <a:chOff x="0" y="0"/>
          <a:chExt cx="0" cy="0"/>
        </a:xfrm>
      </p:grpSpPr>
      <p:sp>
        <p:nvSpPr>
          <p:cNvPr id="316" name="Shape 316"/>
          <p:cNvSpPr txBox="1"/>
          <p:nvPr>
            <p:ph idx="1" type="body"/>
          </p:nvPr>
        </p:nvSpPr>
        <p:spPr>
          <a:xfrm>
            <a:off x="311150" y="4183062"/>
            <a:ext cx="6388100" cy="46482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17" name="Shape 317"/>
          <p:cNvSpPr/>
          <p:nvPr>
            <p:ph idx="2" type="sldImg"/>
          </p:nvPr>
        </p:nvSpPr>
        <p:spPr>
          <a:xfrm>
            <a:off x="1130300" y="465137"/>
            <a:ext cx="4749800" cy="3563937"/>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1" name="Shape 321"/>
        <p:cNvGrpSpPr/>
        <p:nvPr/>
      </p:nvGrpSpPr>
      <p:grpSpPr>
        <a:xfrm>
          <a:off x="0" y="0"/>
          <a:ext cx="0" cy="0"/>
          <a:chOff x="0" y="0"/>
          <a:chExt cx="0" cy="0"/>
        </a:xfrm>
      </p:grpSpPr>
      <p:sp>
        <p:nvSpPr>
          <p:cNvPr id="322" name="Shape 322"/>
          <p:cNvSpPr txBox="1"/>
          <p:nvPr>
            <p:ph idx="1" type="body"/>
          </p:nvPr>
        </p:nvSpPr>
        <p:spPr>
          <a:xfrm>
            <a:off x="311150" y="4183062"/>
            <a:ext cx="6388100" cy="46482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23" name="Shape 323"/>
          <p:cNvSpPr/>
          <p:nvPr>
            <p:ph idx="2" type="sldImg"/>
          </p:nvPr>
        </p:nvSpPr>
        <p:spPr>
          <a:xfrm>
            <a:off x="1130300" y="465137"/>
            <a:ext cx="4749800" cy="3563937"/>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7" name="Shape 327"/>
        <p:cNvGrpSpPr/>
        <p:nvPr/>
      </p:nvGrpSpPr>
      <p:grpSpPr>
        <a:xfrm>
          <a:off x="0" y="0"/>
          <a:ext cx="0" cy="0"/>
          <a:chOff x="0" y="0"/>
          <a:chExt cx="0" cy="0"/>
        </a:xfrm>
      </p:grpSpPr>
      <p:sp>
        <p:nvSpPr>
          <p:cNvPr id="328" name="Shape 328"/>
          <p:cNvSpPr txBox="1"/>
          <p:nvPr>
            <p:ph idx="1" type="body"/>
          </p:nvPr>
        </p:nvSpPr>
        <p:spPr>
          <a:xfrm>
            <a:off x="311150" y="4183062"/>
            <a:ext cx="6388100" cy="46482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29" name="Shape 329"/>
          <p:cNvSpPr/>
          <p:nvPr>
            <p:ph idx="2" type="sldImg"/>
          </p:nvPr>
        </p:nvSpPr>
        <p:spPr>
          <a:xfrm>
            <a:off x="1130300" y="465137"/>
            <a:ext cx="4749800" cy="3563937"/>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5" name="Shape 115"/>
        <p:cNvGrpSpPr/>
        <p:nvPr/>
      </p:nvGrpSpPr>
      <p:grpSpPr>
        <a:xfrm>
          <a:off x="0" y="0"/>
          <a:ext cx="0" cy="0"/>
          <a:chOff x="0" y="0"/>
          <a:chExt cx="0" cy="0"/>
        </a:xfrm>
      </p:grpSpPr>
      <p:sp>
        <p:nvSpPr>
          <p:cNvPr id="116" name="Shape 116"/>
          <p:cNvSpPr txBox="1"/>
          <p:nvPr>
            <p:ph idx="1" type="body"/>
          </p:nvPr>
        </p:nvSpPr>
        <p:spPr>
          <a:xfrm>
            <a:off x="311150" y="4183062"/>
            <a:ext cx="6388100" cy="46482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7" name="Shape 117"/>
          <p:cNvSpPr/>
          <p:nvPr>
            <p:ph idx="2" type="sldImg"/>
          </p:nvPr>
        </p:nvSpPr>
        <p:spPr>
          <a:xfrm>
            <a:off x="1130300" y="465137"/>
            <a:ext cx="4749800" cy="3563937"/>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3" name="Shape 333"/>
        <p:cNvGrpSpPr/>
        <p:nvPr/>
      </p:nvGrpSpPr>
      <p:grpSpPr>
        <a:xfrm>
          <a:off x="0" y="0"/>
          <a:ext cx="0" cy="0"/>
          <a:chOff x="0" y="0"/>
          <a:chExt cx="0" cy="0"/>
        </a:xfrm>
      </p:grpSpPr>
      <p:sp>
        <p:nvSpPr>
          <p:cNvPr id="334" name="Shape 334"/>
          <p:cNvSpPr txBox="1"/>
          <p:nvPr>
            <p:ph idx="1" type="body"/>
          </p:nvPr>
        </p:nvSpPr>
        <p:spPr>
          <a:xfrm>
            <a:off x="311150" y="4183062"/>
            <a:ext cx="6388100" cy="46482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35" name="Shape 335"/>
          <p:cNvSpPr/>
          <p:nvPr>
            <p:ph idx="2" type="sldImg"/>
          </p:nvPr>
        </p:nvSpPr>
        <p:spPr>
          <a:xfrm>
            <a:off x="1130300" y="465137"/>
            <a:ext cx="4749800" cy="3563937"/>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9" name="Shape 339"/>
        <p:cNvGrpSpPr/>
        <p:nvPr/>
      </p:nvGrpSpPr>
      <p:grpSpPr>
        <a:xfrm>
          <a:off x="0" y="0"/>
          <a:ext cx="0" cy="0"/>
          <a:chOff x="0" y="0"/>
          <a:chExt cx="0" cy="0"/>
        </a:xfrm>
      </p:grpSpPr>
      <p:sp>
        <p:nvSpPr>
          <p:cNvPr id="340" name="Shape 340"/>
          <p:cNvSpPr txBox="1"/>
          <p:nvPr>
            <p:ph idx="1" type="body"/>
          </p:nvPr>
        </p:nvSpPr>
        <p:spPr>
          <a:xfrm>
            <a:off x="311150" y="4183062"/>
            <a:ext cx="6388100" cy="46482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41" name="Shape 341"/>
          <p:cNvSpPr/>
          <p:nvPr>
            <p:ph idx="2" type="sldImg"/>
          </p:nvPr>
        </p:nvSpPr>
        <p:spPr>
          <a:xfrm>
            <a:off x="1130300" y="465137"/>
            <a:ext cx="4749800" cy="3563937"/>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5" name="Shape 345"/>
        <p:cNvGrpSpPr/>
        <p:nvPr/>
      </p:nvGrpSpPr>
      <p:grpSpPr>
        <a:xfrm>
          <a:off x="0" y="0"/>
          <a:ext cx="0" cy="0"/>
          <a:chOff x="0" y="0"/>
          <a:chExt cx="0" cy="0"/>
        </a:xfrm>
      </p:grpSpPr>
      <p:sp>
        <p:nvSpPr>
          <p:cNvPr id="346" name="Shape 346"/>
          <p:cNvSpPr txBox="1"/>
          <p:nvPr>
            <p:ph idx="1" type="body"/>
          </p:nvPr>
        </p:nvSpPr>
        <p:spPr>
          <a:xfrm>
            <a:off x="311150" y="4183062"/>
            <a:ext cx="6388100" cy="46482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47" name="Shape 347"/>
          <p:cNvSpPr/>
          <p:nvPr>
            <p:ph idx="2" type="sldImg"/>
          </p:nvPr>
        </p:nvSpPr>
        <p:spPr>
          <a:xfrm>
            <a:off x="1130300" y="465137"/>
            <a:ext cx="4749800" cy="3563937"/>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1" name="Shape 351"/>
        <p:cNvGrpSpPr/>
        <p:nvPr/>
      </p:nvGrpSpPr>
      <p:grpSpPr>
        <a:xfrm>
          <a:off x="0" y="0"/>
          <a:ext cx="0" cy="0"/>
          <a:chOff x="0" y="0"/>
          <a:chExt cx="0" cy="0"/>
        </a:xfrm>
      </p:grpSpPr>
      <p:sp>
        <p:nvSpPr>
          <p:cNvPr id="352" name="Shape 352"/>
          <p:cNvSpPr txBox="1"/>
          <p:nvPr>
            <p:ph idx="1" type="body"/>
          </p:nvPr>
        </p:nvSpPr>
        <p:spPr>
          <a:xfrm>
            <a:off x="311150" y="4183062"/>
            <a:ext cx="6388100" cy="46482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53" name="Shape 353"/>
          <p:cNvSpPr/>
          <p:nvPr>
            <p:ph idx="2" type="sldImg"/>
          </p:nvPr>
        </p:nvSpPr>
        <p:spPr>
          <a:xfrm>
            <a:off x="1130300" y="465137"/>
            <a:ext cx="4749800" cy="3563937"/>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7" name="Shape 357"/>
        <p:cNvGrpSpPr/>
        <p:nvPr/>
      </p:nvGrpSpPr>
      <p:grpSpPr>
        <a:xfrm>
          <a:off x="0" y="0"/>
          <a:ext cx="0" cy="0"/>
          <a:chOff x="0" y="0"/>
          <a:chExt cx="0" cy="0"/>
        </a:xfrm>
      </p:grpSpPr>
      <p:sp>
        <p:nvSpPr>
          <p:cNvPr id="358" name="Shape 358"/>
          <p:cNvSpPr txBox="1"/>
          <p:nvPr>
            <p:ph idx="1" type="body"/>
          </p:nvPr>
        </p:nvSpPr>
        <p:spPr>
          <a:xfrm>
            <a:off x="311150" y="4183062"/>
            <a:ext cx="6388100" cy="46482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59" name="Shape 359"/>
          <p:cNvSpPr/>
          <p:nvPr>
            <p:ph idx="2" type="sldImg"/>
          </p:nvPr>
        </p:nvSpPr>
        <p:spPr>
          <a:xfrm>
            <a:off x="1130300" y="465137"/>
            <a:ext cx="4749800" cy="3563937"/>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5" name="Shape 365"/>
        <p:cNvGrpSpPr/>
        <p:nvPr/>
      </p:nvGrpSpPr>
      <p:grpSpPr>
        <a:xfrm>
          <a:off x="0" y="0"/>
          <a:ext cx="0" cy="0"/>
          <a:chOff x="0" y="0"/>
          <a:chExt cx="0" cy="0"/>
        </a:xfrm>
      </p:grpSpPr>
      <p:sp>
        <p:nvSpPr>
          <p:cNvPr id="366" name="Shape 366"/>
          <p:cNvSpPr txBox="1"/>
          <p:nvPr>
            <p:ph idx="1" type="body"/>
          </p:nvPr>
        </p:nvSpPr>
        <p:spPr>
          <a:xfrm>
            <a:off x="311150" y="4183062"/>
            <a:ext cx="6388100" cy="46482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67" name="Shape 367"/>
          <p:cNvSpPr/>
          <p:nvPr>
            <p:ph idx="2" type="sldImg"/>
          </p:nvPr>
        </p:nvSpPr>
        <p:spPr>
          <a:xfrm>
            <a:off x="1130300" y="465137"/>
            <a:ext cx="4749800" cy="3563937"/>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4" name="Shape 374"/>
        <p:cNvGrpSpPr/>
        <p:nvPr/>
      </p:nvGrpSpPr>
      <p:grpSpPr>
        <a:xfrm>
          <a:off x="0" y="0"/>
          <a:ext cx="0" cy="0"/>
          <a:chOff x="0" y="0"/>
          <a:chExt cx="0" cy="0"/>
        </a:xfrm>
      </p:grpSpPr>
      <p:sp>
        <p:nvSpPr>
          <p:cNvPr id="375" name="Shape 375"/>
          <p:cNvSpPr txBox="1"/>
          <p:nvPr>
            <p:ph idx="1" type="body"/>
          </p:nvPr>
        </p:nvSpPr>
        <p:spPr>
          <a:xfrm>
            <a:off x="311150" y="4183062"/>
            <a:ext cx="6388100" cy="46482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76" name="Shape 376"/>
          <p:cNvSpPr/>
          <p:nvPr>
            <p:ph idx="2" type="sldImg"/>
          </p:nvPr>
        </p:nvSpPr>
        <p:spPr>
          <a:xfrm>
            <a:off x="1130300" y="465137"/>
            <a:ext cx="4749800" cy="3563937"/>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0" name="Shape 380"/>
        <p:cNvGrpSpPr/>
        <p:nvPr/>
      </p:nvGrpSpPr>
      <p:grpSpPr>
        <a:xfrm>
          <a:off x="0" y="0"/>
          <a:ext cx="0" cy="0"/>
          <a:chOff x="0" y="0"/>
          <a:chExt cx="0" cy="0"/>
        </a:xfrm>
      </p:grpSpPr>
      <p:sp>
        <p:nvSpPr>
          <p:cNvPr id="381" name="Shape 381"/>
          <p:cNvSpPr txBox="1"/>
          <p:nvPr>
            <p:ph idx="1" type="body"/>
          </p:nvPr>
        </p:nvSpPr>
        <p:spPr>
          <a:xfrm>
            <a:off x="311150" y="4183062"/>
            <a:ext cx="6388100" cy="46482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82" name="Shape 382"/>
          <p:cNvSpPr/>
          <p:nvPr>
            <p:ph idx="2" type="sldImg"/>
          </p:nvPr>
        </p:nvSpPr>
        <p:spPr>
          <a:xfrm>
            <a:off x="1130300" y="465137"/>
            <a:ext cx="4749800" cy="3563937"/>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1" name="Shape 121"/>
        <p:cNvGrpSpPr/>
        <p:nvPr/>
      </p:nvGrpSpPr>
      <p:grpSpPr>
        <a:xfrm>
          <a:off x="0" y="0"/>
          <a:ext cx="0" cy="0"/>
          <a:chOff x="0" y="0"/>
          <a:chExt cx="0" cy="0"/>
        </a:xfrm>
      </p:grpSpPr>
      <p:sp>
        <p:nvSpPr>
          <p:cNvPr id="122" name="Shape 122"/>
          <p:cNvSpPr txBox="1"/>
          <p:nvPr>
            <p:ph idx="1" type="body"/>
          </p:nvPr>
        </p:nvSpPr>
        <p:spPr>
          <a:xfrm>
            <a:off x="311150" y="4183062"/>
            <a:ext cx="6388100" cy="46482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3" name="Shape 123"/>
          <p:cNvSpPr/>
          <p:nvPr>
            <p:ph idx="2" type="sldImg"/>
          </p:nvPr>
        </p:nvSpPr>
        <p:spPr>
          <a:xfrm>
            <a:off x="1130300" y="465137"/>
            <a:ext cx="4749800" cy="3563937"/>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7" name="Shape 127"/>
        <p:cNvGrpSpPr/>
        <p:nvPr/>
      </p:nvGrpSpPr>
      <p:grpSpPr>
        <a:xfrm>
          <a:off x="0" y="0"/>
          <a:ext cx="0" cy="0"/>
          <a:chOff x="0" y="0"/>
          <a:chExt cx="0" cy="0"/>
        </a:xfrm>
      </p:grpSpPr>
      <p:sp>
        <p:nvSpPr>
          <p:cNvPr id="128" name="Shape 128"/>
          <p:cNvSpPr txBox="1"/>
          <p:nvPr>
            <p:ph idx="1" type="body"/>
          </p:nvPr>
        </p:nvSpPr>
        <p:spPr>
          <a:xfrm>
            <a:off x="311150" y="4183062"/>
            <a:ext cx="6388100" cy="46482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9" name="Shape 129"/>
          <p:cNvSpPr/>
          <p:nvPr>
            <p:ph idx="2" type="sldImg"/>
          </p:nvPr>
        </p:nvSpPr>
        <p:spPr>
          <a:xfrm>
            <a:off x="1130300" y="465137"/>
            <a:ext cx="4749800" cy="3563937"/>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3" name="Shape 133"/>
        <p:cNvGrpSpPr/>
        <p:nvPr/>
      </p:nvGrpSpPr>
      <p:grpSpPr>
        <a:xfrm>
          <a:off x="0" y="0"/>
          <a:ext cx="0" cy="0"/>
          <a:chOff x="0" y="0"/>
          <a:chExt cx="0" cy="0"/>
        </a:xfrm>
      </p:grpSpPr>
      <p:sp>
        <p:nvSpPr>
          <p:cNvPr id="134" name="Shape 134"/>
          <p:cNvSpPr txBox="1"/>
          <p:nvPr>
            <p:ph idx="1" type="body"/>
          </p:nvPr>
        </p:nvSpPr>
        <p:spPr>
          <a:xfrm>
            <a:off x="311150" y="4183062"/>
            <a:ext cx="6388100" cy="46482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5" name="Shape 135"/>
          <p:cNvSpPr/>
          <p:nvPr>
            <p:ph idx="2" type="sldImg"/>
          </p:nvPr>
        </p:nvSpPr>
        <p:spPr>
          <a:xfrm>
            <a:off x="1130300" y="465137"/>
            <a:ext cx="4749800" cy="3563937"/>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9" name="Shape 139"/>
        <p:cNvGrpSpPr/>
        <p:nvPr/>
      </p:nvGrpSpPr>
      <p:grpSpPr>
        <a:xfrm>
          <a:off x="0" y="0"/>
          <a:ext cx="0" cy="0"/>
          <a:chOff x="0" y="0"/>
          <a:chExt cx="0" cy="0"/>
        </a:xfrm>
      </p:grpSpPr>
      <p:sp>
        <p:nvSpPr>
          <p:cNvPr id="140" name="Shape 140"/>
          <p:cNvSpPr txBox="1"/>
          <p:nvPr>
            <p:ph idx="1" type="body"/>
          </p:nvPr>
        </p:nvSpPr>
        <p:spPr>
          <a:xfrm>
            <a:off x="311150" y="4183062"/>
            <a:ext cx="6388100" cy="46482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1" name="Shape 141"/>
          <p:cNvSpPr/>
          <p:nvPr>
            <p:ph idx="2" type="sldImg"/>
          </p:nvPr>
        </p:nvSpPr>
        <p:spPr>
          <a:xfrm>
            <a:off x="1130300" y="465137"/>
            <a:ext cx="4749800" cy="3563937"/>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 name="Shape 145"/>
        <p:cNvGrpSpPr/>
        <p:nvPr/>
      </p:nvGrpSpPr>
      <p:grpSpPr>
        <a:xfrm>
          <a:off x="0" y="0"/>
          <a:ext cx="0" cy="0"/>
          <a:chOff x="0" y="0"/>
          <a:chExt cx="0" cy="0"/>
        </a:xfrm>
      </p:grpSpPr>
      <p:sp>
        <p:nvSpPr>
          <p:cNvPr id="146" name="Shape 146"/>
          <p:cNvSpPr txBox="1"/>
          <p:nvPr>
            <p:ph idx="1" type="body"/>
          </p:nvPr>
        </p:nvSpPr>
        <p:spPr>
          <a:xfrm>
            <a:off x="311150" y="4183062"/>
            <a:ext cx="6388100" cy="46482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7" name="Shape 147"/>
          <p:cNvSpPr/>
          <p:nvPr>
            <p:ph idx="2" type="sldImg"/>
          </p:nvPr>
        </p:nvSpPr>
        <p:spPr>
          <a:xfrm>
            <a:off x="1130300" y="465137"/>
            <a:ext cx="4749800" cy="3563937"/>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5" name="Shape 15"/>
        <p:cNvGrpSpPr/>
        <p:nvPr/>
      </p:nvGrpSpPr>
      <p:grpSpPr>
        <a:xfrm>
          <a:off x="0" y="0"/>
          <a:ext cx="0" cy="0"/>
          <a:chOff x="0" y="0"/>
          <a:chExt cx="0" cy="0"/>
        </a:xfrm>
      </p:grpSpPr>
      <p:sp>
        <p:nvSpPr>
          <p:cNvPr id="16" name="Shape 16"/>
          <p:cNvSpPr txBox="1"/>
          <p:nvPr>
            <p:ph type="ctrTitle"/>
          </p:nvPr>
        </p:nvSpPr>
        <p:spPr>
          <a:xfrm>
            <a:off x="914400" y="685800"/>
            <a:ext cx="7721600" cy="1143000"/>
          </a:xfrm>
          <a:prstGeom prst="rect">
            <a:avLst/>
          </a:prstGeom>
          <a:noFill/>
          <a:ln>
            <a:noFill/>
          </a:ln>
        </p:spPr>
        <p:txBody>
          <a:bodyPr anchorCtr="0" anchor="b" bIns="91425" lIns="91425" spcFirstLastPara="1" rIns="91425" wrap="square" tIns="91425"/>
          <a:lstStyle>
            <a:lvl1pPr lvl="0" marR="0" rtl="0" algn="l">
              <a:spcBef>
                <a:spcPts val="0"/>
              </a:spcBef>
              <a:spcAft>
                <a:spcPts val="0"/>
              </a:spcAft>
              <a:buSzPts val="1400"/>
              <a:buNone/>
              <a:defRPr b="0" i="0" sz="4000" u="none" cap="none" strike="noStrike">
                <a:solidFill>
                  <a:schemeClr val="dk2"/>
                </a:solidFill>
                <a:latin typeface="Arial Black"/>
                <a:ea typeface="Arial Black"/>
                <a:cs typeface="Arial Black"/>
                <a:sym typeface="Arial Black"/>
              </a:defRPr>
            </a:lvl1pPr>
            <a:lvl2pPr lvl="1" marR="0" rtl="0" algn="l">
              <a:spcBef>
                <a:spcPts val="0"/>
              </a:spcBef>
              <a:spcAft>
                <a:spcPts val="0"/>
              </a:spcAft>
              <a:buSzPts val="1400"/>
              <a:buNone/>
              <a:defRPr b="0" i="0" sz="4000" u="none" cap="none" strike="noStrike">
                <a:solidFill>
                  <a:schemeClr val="dk2"/>
                </a:solidFill>
                <a:latin typeface="Arial Black"/>
                <a:ea typeface="Arial Black"/>
                <a:cs typeface="Arial Black"/>
                <a:sym typeface="Arial Black"/>
              </a:defRPr>
            </a:lvl2pPr>
            <a:lvl3pPr lvl="2" marR="0" rtl="0" algn="l">
              <a:spcBef>
                <a:spcPts val="0"/>
              </a:spcBef>
              <a:spcAft>
                <a:spcPts val="0"/>
              </a:spcAft>
              <a:buSzPts val="1400"/>
              <a:buNone/>
              <a:defRPr b="0" i="0" sz="4000" u="none" cap="none" strike="noStrike">
                <a:solidFill>
                  <a:schemeClr val="dk2"/>
                </a:solidFill>
                <a:latin typeface="Arial Black"/>
                <a:ea typeface="Arial Black"/>
                <a:cs typeface="Arial Black"/>
                <a:sym typeface="Arial Black"/>
              </a:defRPr>
            </a:lvl3pPr>
            <a:lvl4pPr lvl="3" marR="0" rtl="0" algn="l">
              <a:spcBef>
                <a:spcPts val="0"/>
              </a:spcBef>
              <a:spcAft>
                <a:spcPts val="0"/>
              </a:spcAft>
              <a:buSzPts val="1400"/>
              <a:buNone/>
              <a:defRPr b="0" i="0" sz="4000" u="none" cap="none" strike="noStrike">
                <a:solidFill>
                  <a:schemeClr val="dk2"/>
                </a:solidFill>
                <a:latin typeface="Arial Black"/>
                <a:ea typeface="Arial Black"/>
                <a:cs typeface="Arial Black"/>
                <a:sym typeface="Arial Black"/>
              </a:defRPr>
            </a:lvl4pPr>
            <a:lvl5pPr lvl="4" marR="0" rtl="0" algn="l">
              <a:spcBef>
                <a:spcPts val="0"/>
              </a:spcBef>
              <a:spcAft>
                <a:spcPts val="0"/>
              </a:spcAft>
              <a:buSzPts val="1400"/>
              <a:buNone/>
              <a:defRPr b="0" i="0" sz="4000" u="none" cap="none" strike="noStrike">
                <a:solidFill>
                  <a:schemeClr val="dk2"/>
                </a:solidFill>
                <a:latin typeface="Arial Black"/>
                <a:ea typeface="Arial Black"/>
                <a:cs typeface="Arial Black"/>
                <a:sym typeface="Arial Black"/>
              </a:defRPr>
            </a:lvl5pPr>
            <a:lvl6pPr lvl="5" marR="0" rtl="0" algn="l">
              <a:spcBef>
                <a:spcPts val="0"/>
              </a:spcBef>
              <a:spcAft>
                <a:spcPts val="0"/>
              </a:spcAft>
              <a:buSzPts val="1400"/>
              <a:buNone/>
              <a:defRPr b="0" i="0" sz="4000" u="none" cap="none" strike="noStrike">
                <a:solidFill>
                  <a:schemeClr val="dk2"/>
                </a:solidFill>
                <a:latin typeface="Arial Black"/>
                <a:ea typeface="Arial Black"/>
                <a:cs typeface="Arial Black"/>
                <a:sym typeface="Arial Black"/>
              </a:defRPr>
            </a:lvl6pPr>
            <a:lvl7pPr lvl="6" marR="0" rtl="0" algn="l">
              <a:spcBef>
                <a:spcPts val="0"/>
              </a:spcBef>
              <a:spcAft>
                <a:spcPts val="0"/>
              </a:spcAft>
              <a:buSzPts val="1400"/>
              <a:buNone/>
              <a:defRPr b="0" i="0" sz="4000" u="none" cap="none" strike="noStrike">
                <a:solidFill>
                  <a:schemeClr val="dk2"/>
                </a:solidFill>
                <a:latin typeface="Arial Black"/>
                <a:ea typeface="Arial Black"/>
                <a:cs typeface="Arial Black"/>
                <a:sym typeface="Arial Black"/>
              </a:defRPr>
            </a:lvl7pPr>
            <a:lvl8pPr lvl="7" marR="0" rtl="0" algn="l">
              <a:spcBef>
                <a:spcPts val="0"/>
              </a:spcBef>
              <a:spcAft>
                <a:spcPts val="0"/>
              </a:spcAft>
              <a:buSzPts val="1400"/>
              <a:buNone/>
              <a:defRPr b="0" i="0" sz="4000" u="none" cap="none" strike="noStrike">
                <a:solidFill>
                  <a:schemeClr val="dk2"/>
                </a:solidFill>
                <a:latin typeface="Arial Black"/>
                <a:ea typeface="Arial Black"/>
                <a:cs typeface="Arial Black"/>
                <a:sym typeface="Arial Black"/>
              </a:defRPr>
            </a:lvl8pPr>
            <a:lvl9pPr lvl="8" marR="0" rtl="0" algn="l">
              <a:spcBef>
                <a:spcPts val="0"/>
              </a:spcBef>
              <a:spcAft>
                <a:spcPts val="0"/>
              </a:spcAft>
              <a:buSzPts val="1400"/>
              <a:buNone/>
              <a:defRPr b="0" i="0" sz="4000" u="none" cap="none" strike="noStrike">
                <a:solidFill>
                  <a:schemeClr val="dk2"/>
                </a:solidFill>
                <a:latin typeface="Arial Black"/>
                <a:ea typeface="Arial Black"/>
                <a:cs typeface="Arial Black"/>
                <a:sym typeface="Arial Black"/>
              </a:defRPr>
            </a:lvl9pPr>
          </a:lstStyle>
          <a:p/>
        </p:txBody>
      </p:sp>
      <p:sp>
        <p:nvSpPr>
          <p:cNvPr id="17" name="Shape 17"/>
          <p:cNvSpPr txBox="1"/>
          <p:nvPr>
            <p:ph idx="1" type="subTitle"/>
          </p:nvPr>
        </p:nvSpPr>
        <p:spPr>
          <a:xfrm>
            <a:off x="2133600" y="3886200"/>
            <a:ext cx="6400800" cy="1771650"/>
          </a:xfrm>
          <a:prstGeom prst="rect">
            <a:avLst/>
          </a:prstGeom>
          <a:noFill/>
          <a:ln>
            <a:noFill/>
          </a:ln>
        </p:spPr>
        <p:txBody>
          <a:bodyPr anchorCtr="0" anchor="t" bIns="91425" lIns="91425" spcFirstLastPara="1" rIns="91425" wrap="square" tIns="91425"/>
          <a:lstStyle>
            <a:lvl1pPr lvl="0" marR="0" rtl="0" algn="l">
              <a:spcBef>
                <a:spcPts val="640"/>
              </a:spcBef>
              <a:spcAft>
                <a:spcPts val="0"/>
              </a:spcAft>
              <a:buClr>
                <a:schemeClr val="accent2"/>
              </a:buClr>
              <a:buSzPts val="3200"/>
              <a:buFont typeface="Arial"/>
              <a:buNone/>
              <a:defRPr b="0" i="0" sz="3200" u="none" cap="none" strike="noStrike">
                <a:solidFill>
                  <a:schemeClr val="dk1"/>
                </a:solidFill>
                <a:latin typeface="Arial Black"/>
                <a:ea typeface="Arial Black"/>
                <a:cs typeface="Arial Black"/>
                <a:sym typeface="Arial Black"/>
              </a:defRPr>
            </a:lvl1pPr>
            <a:lvl2pPr lvl="1" marR="0" rtl="0" algn="l">
              <a:spcBef>
                <a:spcPts val="560"/>
              </a:spcBef>
              <a:spcAft>
                <a:spcPts val="0"/>
              </a:spcAft>
              <a:buClr>
                <a:schemeClr val="accent2"/>
              </a:buClr>
              <a:buSzPts val="2800"/>
              <a:buFont typeface="Arial"/>
              <a:buChar char="●"/>
              <a:defRPr b="0" i="0" sz="2800" u="none" cap="none" strike="noStrike">
                <a:solidFill>
                  <a:schemeClr val="dk1"/>
                </a:solidFill>
                <a:latin typeface="Tahoma"/>
                <a:ea typeface="Tahoma"/>
                <a:cs typeface="Tahoma"/>
                <a:sym typeface="Tahoma"/>
              </a:defRPr>
            </a:lvl2pPr>
            <a:lvl3pPr lvl="2" marR="0" rtl="0" algn="l">
              <a:spcBef>
                <a:spcPts val="480"/>
              </a:spcBef>
              <a:spcAft>
                <a:spcPts val="0"/>
              </a:spcAft>
              <a:buClr>
                <a:schemeClr val="accent2"/>
              </a:buClr>
              <a:buSzPts val="2400"/>
              <a:buFont typeface="Arial"/>
              <a:buChar char="●"/>
              <a:defRPr b="0" i="0" sz="2400" u="none" cap="none" strike="noStrike">
                <a:solidFill>
                  <a:schemeClr val="dk1"/>
                </a:solidFill>
                <a:latin typeface="Tahoma"/>
                <a:ea typeface="Tahoma"/>
                <a:cs typeface="Tahoma"/>
                <a:sym typeface="Tahoma"/>
              </a:defRPr>
            </a:lvl3pPr>
            <a:lvl4pPr lvl="3" marR="0" rtl="0" algn="l">
              <a:spcBef>
                <a:spcPts val="400"/>
              </a:spcBef>
              <a:spcAft>
                <a:spcPts val="0"/>
              </a:spcAft>
              <a:buClr>
                <a:schemeClr val="accent2"/>
              </a:buClr>
              <a:buSzPts val="2000"/>
              <a:buFont typeface="Tahoma"/>
              <a:buChar char="•"/>
              <a:defRPr b="0" i="0" sz="2000" u="none" cap="none" strike="noStrike">
                <a:solidFill>
                  <a:schemeClr val="dk1"/>
                </a:solidFill>
                <a:latin typeface="Tahoma"/>
                <a:ea typeface="Tahoma"/>
                <a:cs typeface="Tahoma"/>
                <a:sym typeface="Tahoma"/>
              </a:defRPr>
            </a:lvl4pPr>
            <a:lvl5pPr lvl="4" marR="0" rtl="0" algn="l">
              <a:spcBef>
                <a:spcPts val="400"/>
              </a:spcBef>
              <a:spcAft>
                <a:spcPts val="0"/>
              </a:spcAft>
              <a:buClr>
                <a:schemeClr val="accent2"/>
              </a:buClr>
              <a:buSzPts val="2000"/>
              <a:buFont typeface="Tahoma"/>
              <a:buChar char="–"/>
              <a:defRPr b="0" i="0" sz="2000" u="none" cap="none" strike="noStrike">
                <a:solidFill>
                  <a:schemeClr val="dk1"/>
                </a:solidFill>
                <a:latin typeface="Tahoma"/>
                <a:ea typeface="Tahoma"/>
                <a:cs typeface="Tahoma"/>
                <a:sym typeface="Tahoma"/>
              </a:defRPr>
            </a:lvl5pPr>
            <a:lvl6pPr lvl="5" marR="0" rtl="0" algn="l">
              <a:spcBef>
                <a:spcPts val="400"/>
              </a:spcBef>
              <a:spcAft>
                <a:spcPts val="0"/>
              </a:spcAft>
              <a:buClr>
                <a:schemeClr val="accent2"/>
              </a:buClr>
              <a:buSzPts val="2000"/>
              <a:buFont typeface="Tahoma"/>
              <a:buChar char="–"/>
              <a:defRPr b="0" i="0" sz="2000" u="none" cap="none" strike="noStrike">
                <a:solidFill>
                  <a:schemeClr val="dk1"/>
                </a:solidFill>
                <a:latin typeface="Tahoma"/>
                <a:ea typeface="Tahoma"/>
                <a:cs typeface="Tahoma"/>
                <a:sym typeface="Tahoma"/>
              </a:defRPr>
            </a:lvl6pPr>
            <a:lvl7pPr lvl="6" marR="0" rtl="0" algn="l">
              <a:spcBef>
                <a:spcPts val="400"/>
              </a:spcBef>
              <a:spcAft>
                <a:spcPts val="0"/>
              </a:spcAft>
              <a:buClr>
                <a:schemeClr val="accent2"/>
              </a:buClr>
              <a:buSzPts val="2000"/>
              <a:buFont typeface="Tahoma"/>
              <a:buChar char="–"/>
              <a:defRPr b="0" i="0" sz="2000" u="none" cap="none" strike="noStrike">
                <a:solidFill>
                  <a:schemeClr val="dk1"/>
                </a:solidFill>
                <a:latin typeface="Tahoma"/>
                <a:ea typeface="Tahoma"/>
                <a:cs typeface="Tahoma"/>
                <a:sym typeface="Tahoma"/>
              </a:defRPr>
            </a:lvl7pPr>
            <a:lvl8pPr lvl="7" marR="0" rtl="0" algn="l">
              <a:spcBef>
                <a:spcPts val="400"/>
              </a:spcBef>
              <a:spcAft>
                <a:spcPts val="0"/>
              </a:spcAft>
              <a:buClr>
                <a:schemeClr val="accent2"/>
              </a:buClr>
              <a:buSzPts val="2000"/>
              <a:buFont typeface="Tahoma"/>
              <a:buChar char="–"/>
              <a:defRPr b="0" i="0" sz="2000" u="none" cap="none" strike="noStrike">
                <a:solidFill>
                  <a:schemeClr val="dk1"/>
                </a:solidFill>
                <a:latin typeface="Tahoma"/>
                <a:ea typeface="Tahoma"/>
                <a:cs typeface="Tahoma"/>
                <a:sym typeface="Tahoma"/>
              </a:defRPr>
            </a:lvl8pPr>
            <a:lvl9pPr lvl="8" marR="0" rtl="0" algn="l">
              <a:spcBef>
                <a:spcPts val="400"/>
              </a:spcBef>
              <a:spcAft>
                <a:spcPts val="0"/>
              </a:spcAft>
              <a:buClr>
                <a:schemeClr val="accent2"/>
              </a:buClr>
              <a:buSzPts val="2000"/>
              <a:buFont typeface="Tahoma"/>
              <a:buChar char="–"/>
              <a:defRPr b="0" i="0" sz="2000" u="none" cap="none" strike="noStrike">
                <a:solidFill>
                  <a:schemeClr val="dk1"/>
                </a:solidFill>
                <a:latin typeface="Tahoma"/>
                <a:ea typeface="Tahoma"/>
                <a:cs typeface="Tahoma"/>
                <a:sym typeface="Tahoma"/>
              </a:defRPr>
            </a:lvl9pPr>
          </a:lstStyle>
          <a:p/>
        </p:txBody>
      </p:sp>
      <p:sp>
        <p:nvSpPr>
          <p:cNvPr id="18" name="Shape 18"/>
          <p:cNvSpPr txBox="1"/>
          <p:nvPr>
            <p:ph idx="10" type="dt"/>
          </p:nvPr>
        </p:nvSpPr>
        <p:spPr>
          <a:xfrm>
            <a:off x="711200" y="6229350"/>
            <a:ext cx="1930400" cy="514350"/>
          </a:xfrm>
          <a:prstGeom prst="rect">
            <a:avLst/>
          </a:prstGeom>
          <a:noFill/>
          <a:ln>
            <a:noFill/>
          </a:ln>
        </p:spPr>
        <p:txBody>
          <a:bodyPr anchorCtr="0" anchor="b" bIns="91425" lIns="91425" spcFirstLastPara="1" rIns="91425" wrap="square" tIns="91425"/>
          <a:lstStyle>
            <a:lvl1pPr lvl="0"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19" name="Shape 19"/>
          <p:cNvSpPr txBox="1"/>
          <p:nvPr>
            <p:ph idx="11" type="ftr"/>
          </p:nvPr>
        </p:nvSpPr>
        <p:spPr>
          <a:xfrm>
            <a:off x="3149600" y="6229350"/>
            <a:ext cx="2844800" cy="514350"/>
          </a:xfrm>
          <a:prstGeom prst="rect">
            <a:avLst/>
          </a:prstGeom>
          <a:noFill/>
          <a:ln>
            <a:noFill/>
          </a:ln>
        </p:spPr>
        <p:txBody>
          <a:bodyPr anchorCtr="0" anchor="b" bIns="91425" lIns="91425" spcFirstLastPara="1" rIns="91425" wrap="square" tIns="91425"/>
          <a:lstStyle>
            <a:lvl1pPr lvl="0"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20" name="Shape 20"/>
          <p:cNvSpPr txBox="1"/>
          <p:nvPr>
            <p:ph idx="12" type="sldNum"/>
          </p:nvPr>
        </p:nvSpPr>
        <p:spPr>
          <a:xfrm>
            <a:off x="6604000" y="6229350"/>
            <a:ext cx="1828800" cy="514350"/>
          </a:xfrm>
          <a:prstGeom prst="rect">
            <a:avLst/>
          </a:prstGeom>
          <a:noFill/>
          <a:ln>
            <a:noFill/>
          </a:ln>
        </p:spPr>
        <p:txBody>
          <a:bodyPr anchorCtr="0" anchor="b" bIns="45700" lIns="91425" spcFirstLastPara="1" rIns="91425" wrap="square" tIns="45700">
            <a:noAutofit/>
          </a:bodyPr>
          <a:lstStyle>
            <a:lvl1pPr indent="0" lvl="0" marL="0" marR="0" rtl="0" algn="r">
              <a:lnSpc>
                <a:spcPct val="100000"/>
              </a:lnSpc>
              <a:spcBef>
                <a:spcPts val="0"/>
              </a:spcBef>
              <a:spcAft>
                <a:spcPts val="0"/>
              </a:spcAft>
              <a:buClr>
                <a:srgbClr val="5E574E"/>
              </a:buClr>
              <a:buSzPts val="1400"/>
              <a:buFont typeface="Arial"/>
              <a:buNone/>
              <a:defRPr b="0" i="0" sz="1400" u="none" cap="none" strike="noStrike">
                <a:solidFill>
                  <a:srgbClr val="5E574E"/>
                </a:solidFill>
                <a:latin typeface="Arial"/>
                <a:ea typeface="Arial"/>
                <a:cs typeface="Arial"/>
                <a:sym typeface="Arial"/>
              </a:defRPr>
            </a:lvl1pPr>
            <a:lvl2pPr indent="0" lvl="1" marL="0" marR="0" rtl="0" algn="r">
              <a:lnSpc>
                <a:spcPct val="100000"/>
              </a:lnSpc>
              <a:spcBef>
                <a:spcPts val="0"/>
              </a:spcBef>
              <a:spcAft>
                <a:spcPts val="0"/>
              </a:spcAft>
              <a:buClr>
                <a:srgbClr val="5E574E"/>
              </a:buClr>
              <a:buSzPts val="1400"/>
              <a:buFont typeface="Arial"/>
              <a:buNone/>
              <a:defRPr b="0" i="0" sz="1400" u="none" cap="none" strike="noStrike">
                <a:solidFill>
                  <a:srgbClr val="5E574E"/>
                </a:solidFill>
                <a:latin typeface="Arial"/>
                <a:ea typeface="Arial"/>
                <a:cs typeface="Arial"/>
                <a:sym typeface="Arial"/>
              </a:defRPr>
            </a:lvl2pPr>
            <a:lvl3pPr indent="0" lvl="2" marL="0" marR="0" rtl="0" algn="r">
              <a:lnSpc>
                <a:spcPct val="100000"/>
              </a:lnSpc>
              <a:spcBef>
                <a:spcPts val="0"/>
              </a:spcBef>
              <a:spcAft>
                <a:spcPts val="0"/>
              </a:spcAft>
              <a:buClr>
                <a:srgbClr val="5E574E"/>
              </a:buClr>
              <a:buSzPts val="1400"/>
              <a:buFont typeface="Arial"/>
              <a:buNone/>
              <a:defRPr b="0" i="0" sz="1400" u="none" cap="none" strike="noStrike">
                <a:solidFill>
                  <a:srgbClr val="5E574E"/>
                </a:solidFill>
                <a:latin typeface="Arial"/>
                <a:ea typeface="Arial"/>
                <a:cs typeface="Arial"/>
                <a:sym typeface="Arial"/>
              </a:defRPr>
            </a:lvl3pPr>
            <a:lvl4pPr indent="0" lvl="3" marL="0" marR="0" rtl="0" algn="r">
              <a:lnSpc>
                <a:spcPct val="100000"/>
              </a:lnSpc>
              <a:spcBef>
                <a:spcPts val="0"/>
              </a:spcBef>
              <a:spcAft>
                <a:spcPts val="0"/>
              </a:spcAft>
              <a:buClr>
                <a:srgbClr val="5E574E"/>
              </a:buClr>
              <a:buSzPts val="1400"/>
              <a:buFont typeface="Arial"/>
              <a:buNone/>
              <a:defRPr b="0" i="0" sz="1400" u="none" cap="none" strike="noStrike">
                <a:solidFill>
                  <a:srgbClr val="5E574E"/>
                </a:solidFill>
                <a:latin typeface="Arial"/>
                <a:ea typeface="Arial"/>
                <a:cs typeface="Arial"/>
                <a:sym typeface="Arial"/>
              </a:defRPr>
            </a:lvl4pPr>
            <a:lvl5pPr indent="0" lvl="4" marL="0" marR="0" rtl="0" algn="r">
              <a:lnSpc>
                <a:spcPct val="100000"/>
              </a:lnSpc>
              <a:spcBef>
                <a:spcPts val="0"/>
              </a:spcBef>
              <a:spcAft>
                <a:spcPts val="0"/>
              </a:spcAft>
              <a:buClr>
                <a:srgbClr val="5E574E"/>
              </a:buClr>
              <a:buSzPts val="1400"/>
              <a:buFont typeface="Arial"/>
              <a:buNone/>
              <a:defRPr b="0" i="0" sz="1400" u="none" cap="none" strike="noStrike">
                <a:solidFill>
                  <a:srgbClr val="5E574E"/>
                </a:solidFill>
                <a:latin typeface="Arial"/>
                <a:ea typeface="Arial"/>
                <a:cs typeface="Arial"/>
                <a:sym typeface="Arial"/>
              </a:defRPr>
            </a:lvl5pPr>
            <a:lvl6pPr indent="0" lvl="5" marL="0" marR="0" rtl="0" algn="r">
              <a:lnSpc>
                <a:spcPct val="100000"/>
              </a:lnSpc>
              <a:spcBef>
                <a:spcPts val="0"/>
              </a:spcBef>
              <a:spcAft>
                <a:spcPts val="0"/>
              </a:spcAft>
              <a:buClr>
                <a:srgbClr val="5E574E"/>
              </a:buClr>
              <a:buSzPts val="1400"/>
              <a:buFont typeface="Arial"/>
              <a:buNone/>
              <a:defRPr b="0" i="0" sz="1400" u="none" cap="none" strike="noStrike">
                <a:solidFill>
                  <a:srgbClr val="5E574E"/>
                </a:solidFill>
                <a:latin typeface="Arial"/>
                <a:ea typeface="Arial"/>
                <a:cs typeface="Arial"/>
                <a:sym typeface="Arial"/>
              </a:defRPr>
            </a:lvl6pPr>
            <a:lvl7pPr indent="0" lvl="6" marL="0" marR="0" rtl="0" algn="r">
              <a:lnSpc>
                <a:spcPct val="100000"/>
              </a:lnSpc>
              <a:spcBef>
                <a:spcPts val="0"/>
              </a:spcBef>
              <a:spcAft>
                <a:spcPts val="0"/>
              </a:spcAft>
              <a:buClr>
                <a:srgbClr val="5E574E"/>
              </a:buClr>
              <a:buSzPts val="1400"/>
              <a:buFont typeface="Arial"/>
              <a:buNone/>
              <a:defRPr b="0" i="0" sz="1400" u="none" cap="none" strike="noStrike">
                <a:solidFill>
                  <a:srgbClr val="5E574E"/>
                </a:solidFill>
                <a:latin typeface="Arial"/>
                <a:ea typeface="Arial"/>
                <a:cs typeface="Arial"/>
                <a:sym typeface="Arial"/>
              </a:defRPr>
            </a:lvl7pPr>
            <a:lvl8pPr indent="0" lvl="7" marL="0" marR="0" rtl="0" algn="r">
              <a:lnSpc>
                <a:spcPct val="100000"/>
              </a:lnSpc>
              <a:spcBef>
                <a:spcPts val="0"/>
              </a:spcBef>
              <a:spcAft>
                <a:spcPts val="0"/>
              </a:spcAft>
              <a:buClr>
                <a:srgbClr val="5E574E"/>
              </a:buClr>
              <a:buSzPts val="1400"/>
              <a:buFont typeface="Arial"/>
              <a:buNone/>
              <a:defRPr b="0" i="0" sz="1400" u="none" cap="none" strike="noStrike">
                <a:solidFill>
                  <a:srgbClr val="5E574E"/>
                </a:solidFill>
                <a:latin typeface="Arial"/>
                <a:ea typeface="Arial"/>
                <a:cs typeface="Arial"/>
                <a:sym typeface="Arial"/>
              </a:defRPr>
            </a:lvl8pPr>
            <a:lvl9pPr indent="0" lvl="8" marL="0" marR="0" rtl="0" algn="r">
              <a:lnSpc>
                <a:spcPct val="100000"/>
              </a:lnSpc>
              <a:spcBef>
                <a:spcPts val="0"/>
              </a:spcBef>
              <a:spcAft>
                <a:spcPts val="0"/>
              </a:spcAft>
              <a:buClr>
                <a:srgbClr val="5E574E"/>
              </a:buClr>
              <a:buSzPts val="1400"/>
              <a:buFont typeface="Arial"/>
              <a:buNone/>
              <a:defRPr b="0" i="0" sz="1400" u="none" cap="none" strike="noStrike">
                <a:solidFill>
                  <a:srgbClr val="5E574E"/>
                </a:solidFill>
                <a:latin typeface="Arial"/>
                <a:ea typeface="Arial"/>
                <a:cs typeface="Arial"/>
                <a:sym typeface="Arial"/>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78" name="Shape 78"/>
        <p:cNvGrpSpPr/>
        <p:nvPr/>
      </p:nvGrpSpPr>
      <p:grpSpPr>
        <a:xfrm>
          <a:off x="0" y="0"/>
          <a:ext cx="0" cy="0"/>
          <a:chOff x="0" y="0"/>
          <a:chExt cx="0" cy="0"/>
        </a:xfrm>
      </p:grpSpPr>
      <p:sp>
        <p:nvSpPr>
          <p:cNvPr id="79" name="Shape 79"/>
          <p:cNvSpPr txBox="1"/>
          <p:nvPr>
            <p:ph type="title"/>
          </p:nvPr>
        </p:nvSpPr>
        <p:spPr>
          <a:xfrm>
            <a:off x="406400" y="228600"/>
            <a:ext cx="7772400" cy="1143000"/>
          </a:xfrm>
          <a:prstGeom prst="rect">
            <a:avLst/>
          </a:prstGeom>
          <a:noFill/>
          <a:ln>
            <a:noFill/>
          </a:ln>
        </p:spPr>
        <p:txBody>
          <a:bodyPr anchorCtr="0" anchor="b" bIns="91425" lIns="91425" spcFirstLastPara="1" rIns="91425" wrap="square" tIns="91425"/>
          <a:lstStyle>
            <a:lvl1pPr lvl="0" marR="0" rtl="0" algn="l">
              <a:spcBef>
                <a:spcPts val="0"/>
              </a:spcBef>
              <a:spcAft>
                <a:spcPts val="0"/>
              </a:spcAft>
              <a:buSzPts val="1400"/>
              <a:buNone/>
              <a:defRPr b="0" i="0" sz="4000" u="none" cap="none" strike="noStrike">
                <a:solidFill>
                  <a:schemeClr val="dk2"/>
                </a:solidFill>
                <a:latin typeface="Arial Black"/>
                <a:ea typeface="Arial Black"/>
                <a:cs typeface="Arial Black"/>
                <a:sym typeface="Arial Black"/>
              </a:defRPr>
            </a:lvl1pPr>
            <a:lvl2pPr lvl="1" marR="0" rtl="0" algn="l">
              <a:spcBef>
                <a:spcPts val="0"/>
              </a:spcBef>
              <a:spcAft>
                <a:spcPts val="0"/>
              </a:spcAft>
              <a:buSzPts val="1400"/>
              <a:buNone/>
              <a:defRPr b="0" i="0" sz="4000" u="none" cap="none" strike="noStrike">
                <a:solidFill>
                  <a:schemeClr val="dk2"/>
                </a:solidFill>
                <a:latin typeface="Arial Black"/>
                <a:ea typeface="Arial Black"/>
                <a:cs typeface="Arial Black"/>
                <a:sym typeface="Arial Black"/>
              </a:defRPr>
            </a:lvl2pPr>
            <a:lvl3pPr lvl="2" marR="0" rtl="0" algn="l">
              <a:spcBef>
                <a:spcPts val="0"/>
              </a:spcBef>
              <a:spcAft>
                <a:spcPts val="0"/>
              </a:spcAft>
              <a:buSzPts val="1400"/>
              <a:buNone/>
              <a:defRPr b="0" i="0" sz="4000" u="none" cap="none" strike="noStrike">
                <a:solidFill>
                  <a:schemeClr val="dk2"/>
                </a:solidFill>
                <a:latin typeface="Arial Black"/>
                <a:ea typeface="Arial Black"/>
                <a:cs typeface="Arial Black"/>
                <a:sym typeface="Arial Black"/>
              </a:defRPr>
            </a:lvl3pPr>
            <a:lvl4pPr lvl="3" marR="0" rtl="0" algn="l">
              <a:spcBef>
                <a:spcPts val="0"/>
              </a:spcBef>
              <a:spcAft>
                <a:spcPts val="0"/>
              </a:spcAft>
              <a:buSzPts val="1400"/>
              <a:buNone/>
              <a:defRPr b="0" i="0" sz="4000" u="none" cap="none" strike="noStrike">
                <a:solidFill>
                  <a:schemeClr val="dk2"/>
                </a:solidFill>
                <a:latin typeface="Arial Black"/>
                <a:ea typeface="Arial Black"/>
                <a:cs typeface="Arial Black"/>
                <a:sym typeface="Arial Black"/>
              </a:defRPr>
            </a:lvl4pPr>
            <a:lvl5pPr lvl="4" marR="0" rtl="0" algn="l">
              <a:spcBef>
                <a:spcPts val="0"/>
              </a:spcBef>
              <a:spcAft>
                <a:spcPts val="0"/>
              </a:spcAft>
              <a:buSzPts val="1400"/>
              <a:buNone/>
              <a:defRPr b="0" i="0" sz="4000" u="none" cap="none" strike="noStrike">
                <a:solidFill>
                  <a:schemeClr val="dk2"/>
                </a:solidFill>
                <a:latin typeface="Arial Black"/>
                <a:ea typeface="Arial Black"/>
                <a:cs typeface="Arial Black"/>
                <a:sym typeface="Arial Black"/>
              </a:defRPr>
            </a:lvl5pPr>
            <a:lvl6pPr lvl="5" marR="0" rtl="0" algn="l">
              <a:spcBef>
                <a:spcPts val="0"/>
              </a:spcBef>
              <a:spcAft>
                <a:spcPts val="0"/>
              </a:spcAft>
              <a:buSzPts val="1400"/>
              <a:buNone/>
              <a:defRPr b="0" i="0" sz="4000" u="none" cap="none" strike="noStrike">
                <a:solidFill>
                  <a:schemeClr val="dk2"/>
                </a:solidFill>
                <a:latin typeface="Arial Black"/>
                <a:ea typeface="Arial Black"/>
                <a:cs typeface="Arial Black"/>
                <a:sym typeface="Arial Black"/>
              </a:defRPr>
            </a:lvl6pPr>
            <a:lvl7pPr lvl="6" marR="0" rtl="0" algn="l">
              <a:spcBef>
                <a:spcPts val="0"/>
              </a:spcBef>
              <a:spcAft>
                <a:spcPts val="0"/>
              </a:spcAft>
              <a:buSzPts val="1400"/>
              <a:buNone/>
              <a:defRPr b="0" i="0" sz="4000" u="none" cap="none" strike="noStrike">
                <a:solidFill>
                  <a:schemeClr val="dk2"/>
                </a:solidFill>
                <a:latin typeface="Arial Black"/>
                <a:ea typeface="Arial Black"/>
                <a:cs typeface="Arial Black"/>
                <a:sym typeface="Arial Black"/>
              </a:defRPr>
            </a:lvl7pPr>
            <a:lvl8pPr lvl="7" marR="0" rtl="0" algn="l">
              <a:spcBef>
                <a:spcPts val="0"/>
              </a:spcBef>
              <a:spcAft>
                <a:spcPts val="0"/>
              </a:spcAft>
              <a:buSzPts val="1400"/>
              <a:buNone/>
              <a:defRPr b="0" i="0" sz="4000" u="none" cap="none" strike="noStrike">
                <a:solidFill>
                  <a:schemeClr val="dk2"/>
                </a:solidFill>
                <a:latin typeface="Arial Black"/>
                <a:ea typeface="Arial Black"/>
                <a:cs typeface="Arial Black"/>
                <a:sym typeface="Arial Black"/>
              </a:defRPr>
            </a:lvl8pPr>
            <a:lvl9pPr lvl="8" marR="0" rtl="0" algn="l">
              <a:spcBef>
                <a:spcPts val="0"/>
              </a:spcBef>
              <a:spcAft>
                <a:spcPts val="0"/>
              </a:spcAft>
              <a:buSzPts val="1400"/>
              <a:buNone/>
              <a:defRPr b="0" i="0" sz="4000" u="none" cap="none" strike="noStrike">
                <a:solidFill>
                  <a:schemeClr val="dk2"/>
                </a:solidFill>
                <a:latin typeface="Arial Black"/>
                <a:ea typeface="Arial Black"/>
                <a:cs typeface="Arial Black"/>
                <a:sym typeface="Arial Black"/>
              </a:defRPr>
            </a:lvl9pPr>
          </a:lstStyle>
          <a:p/>
        </p:txBody>
      </p:sp>
      <p:sp>
        <p:nvSpPr>
          <p:cNvPr id="80" name="Shape 80"/>
          <p:cNvSpPr txBox="1"/>
          <p:nvPr>
            <p:ph idx="1" type="body"/>
          </p:nvPr>
        </p:nvSpPr>
        <p:spPr>
          <a:xfrm>
            <a:off x="457200" y="1885950"/>
            <a:ext cx="4013200" cy="4171950"/>
          </a:xfrm>
          <a:prstGeom prst="rect">
            <a:avLst/>
          </a:prstGeom>
          <a:noFill/>
          <a:ln>
            <a:noFill/>
          </a:ln>
        </p:spPr>
        <p:txBody>
          <a:bodyPr anchorCtr="0" anchor="t" bIns="91425" lIns="91425" spcFirstLastPara="1" rIns="91425" wrap="square" tIns="91425"/>
          <a:lstStyle>
            <a:lvl1pPr indent="-406400" lvl="0" marL="457200" marR="0" rtl="0" algn="l">
              <a:spcBef>
                <a:spcPts val="560"/>
              </a:spcBef>
              <a:spcAft>
                <a:spcPts val="0"/>
              </a:spcAft>
              <a:buClr>
                <a:schemeClr val="accent2"/>
              </a:buClr>
              <a:buSzPts val="2800"/>
              <a:buFont typeface="Arial"/>
              <a:buChar char="●"/>
              <a:defRPr sz="2800">
                <a:solidFill>
                  <a:schemeClr val="dk1"/>
                </a:solidFill>
                <a:latin typeface="Tahoma"/>
                <a:ea typeface="Tahoma"/>
                <a:cs typeface="Tahoma"/>
                <a:sym typeface="Tahoma"/>
              </a:defRPr>
            </a:lvl1pPr>
            <a:lvl2pPr indent="-381000" lvl="1" marL="914400" marR="0" rtl="0" algn="l">
              <a:spcBef>
                <a:spcPts val="480"/>
              </a:spcBef>
              <a:spcAft>
                <a:spcPts val="0"/>
              </a:spcAft>
              <a:buClr>
                <a:schemeClr val="accent2"/>
              </a:buClr>
              <a:buSzPts val="2400"/>
              <a:buFont typeface="Arial"/>
              <a:buChar char="●"/>
              <a:defRPr b="0" i="0" sz="2400" u="none" cap="none" strike="noStrike">
                <a:solidFill>
                  <a:schemeClr val="dk1"/>
                </a:solidFill>
                <a:latin typeface="Tahoma"/>
                <a:ea typeface="Tahoma"/>
                <a:cs typeface="Tahoma"/>
                <a:sym typeface="Tahoma"/>
              </a:defRPr>
            </a:lvl2pPr>
            <a:lvl3pPr indent="-355600" lvl="2" marL="1371600" marR="0" rtl="0" algn="l">
              <a:spcBef>
                <a:spcPts val="400"/>
              </a:spcBef>
              <a:spcAft>
                <a:spcPts val="0"/>
              </a:spcAft>
              <a:buClr>
                <a:schemeClr val="accent2"/>
              </a:buClr>
              <a:buSzPts val="2000"/>
              <a:buFont typeface="Arial"/>
              <a:buChar char="●"/>
              <a:defRPr b="0" i="0" sz="2000" u="none" cap="none" strike="noStrike">
                <a:solidFill>
                  <a:schemeClr val="dk1"/>
                </a:solidFill>
                <a:latin typeface="Tahoma"/>
                <a:ea typeface="Tahoma"/>
                <a:cs typeface="Tahoma"/>
                <a:sym typeface="Tahoma"/>
              </a:defRPr>
            </a:lvl3pPr>
            <a:lvl4pPr indent="-342900" lvl="3" marL="1828800" marR="0" rtl="0" algn="l">
              <a:spcBef>
                <a:spcPts val="360"/>
              </a:spcBef>
              <a:spcAft>
                <a:spcPts val="0"/>
              </a:spcAft>
              <a:buClr>
                <a:schemeClr val="accent2"/>
              </a:buClr>
              <a:buSzPts val="1800"/>
              <a:buFont typeface="Tahoma"/>
              <a:buChar char="•"/>
              <a:defRPr b="0" i="0" sz="1800" u="none" cap="none" strike="noStrike">
                <a:solidFill>
                  <a:schemeClr val="dk1"/>
                </a:solidFill>
                <a:latin typeface="Tahoma"/>
                <a:ea typeface="Tahoma"/>
                <a:cs typeface="Tahoma"/>
                <a:sym typeface="Tahoma"/>
              </a:defRPr>
            </a:lvl4pPr>
            <a:lvl5pPr indent="-342900" lvl="4" marL="2286000" marR="0" rtl="0" algn="l">
              <a:spcBef>
                <a:spcPts val="360"/>
              </a:spcBef>
              <a:spcAft>
                <a:spcPts val="0"/>
              </a:spcAft>
              <a:buClr>
                <a:schemeClr val="accent2"/>
              </a:buClr>
              <a:buSzPts val="1800"/>
              <a:buFont typeface="Tahoma"/>
              <a:buChar char="–"/>
              <a:defRPr b="0" i="0" sz="1800" u="none" cap="none" strike="noStrike">
                <a:solidFill>
                  <a:schemeClr val="dk1"/>
                </a:solidFill>
                <a:latin typeface="Tahoma"/>
                <a:ea typeface="Tahoma"/>
                <a:cs typeface="Tahoma"/>
                <a:sym typeface="Tahoma"/>
              </a:defRPr>
            </a:lvl5pPr>
            <a:lvl6pPr indent="-342900" lvl="5" marL="2743200" marR="0" rtl="0" algn="l">
              <a:spcBef>
                <a:spcPts val="360"/>
              </a:spcBef>
              <a:spcAft>
                <a:spcPts val="0"/>
              </a:spcAft>
              <a:buClr>
                <a:schemeClr val="accent2"/>
              </a:buClr>
              <a:buSzPts val="1800"/>
              <a:buFont typeface="Tahoma"/>
              <a:buChar char="–"/>
              <a:defRPr b="0" i="0" sz="1800" u="none" cap="none" strike="noStrike">
                <a:solidFill>
                  <a:schemeClr val="dk1"/>
                </a:solidFill>
                <a:latin typeface="Tahoma"/>
                <a:ea typeface="Tahoma"/>
                <a:cs typeface="Tahoma"/>
                <a:sym typeface="Tahoma"/>
              </a:defRPr>
            </a:lvl6pPr>
            <a:lvl7pPr indent="-342900" lvl="6" marL="3200400" marR="0" rtl="0" algn="l">
              <a:spcBef>
                <a:spcPts val="360"/>
              </a:spcBef>
              <a:spcAft>
                <a:spcPts val="0"/>
              </a:spcAft>
              <a:buClr>
                <a:schemeClr val="accent2"/>
              </a:buClr>
              <a:buSzPts val="1800"/>
              <a:buFont typeface="Tahoma"/>
              <a:buChar char="–"/>
              <a:defRPr b="0" i="0" sz="1800" u="none" cap="none" strike="noStrike">
                <a:solidFill>
                  <a:schemeClr val="dk1"/>
                </a:solidFill>
                <a:latin typeface="Tahoma"/>
                <a:ea typeface="Tahoma"/>
                <a:cs typeface="Tahoma"/>
                <a:sym typeface="Tahoma"/>
              </a:defRPr>
            </a:lvl7pPr>
            <a:lvl8pPr indent="-342900" lvl="7" marL="3657600" marR="0" rtl="0" algn="l">
              <a:spcBef>
                <a:spcPts val="360"/>
              </a:spcBef>
              <a:spcAft>
                <a:spcPts val="0"/>
              </a:spcAft>
              <a:buClr>
                <a:schemeClr val="accent2"/>
              </a:buClr>
              <a:buSzPts val="1800"/>
              <a:buFont typeface="Tahoma"/>
              <a:buChar char="–"/>
              <a:defRPr b="0" i="0" sz="1800" u="none" cap="none" strike="noStrike">
                <a:solidFill>
                  <a:schemeClr val="dk1"/>
                </a:solidFill>
                <a:latin typeface="Tahoma"/>
                <a:ea typeface="Tahoma"/>
                <a:cs typeface="Tahoma"/>
                <a:sym typeface="Tahoma"/>
              </a:defRPr>
            </a:lvl8pPr>
            <a:lvl9pPr indent="-342900" lvl="8" marL="4114800" marR="0" rtl="0" algn="l">
              <a:spcBef>
                <a:spcPts val="360"/>
              </a:spcBef>
              <a:spcAft>
                <a:spcPts val="0"/>
              </a:spcAft>
              <a:buClr>
                <a:schemeClr val="accent2"/>
              </a:buClr>
              <a:buSzPts val="1800"/>
              <a:buFont typeface="Tahoma"/>
              <a:buChar char="–"/>
              <a:defRPr b="0" i="0" sz="1800" u="none" cap="none" strike="noStrike">
                <a:solidFill>
                  <a:schemeClr val="dk1"/>
                </a:solidFill>
                <a:latin typeface="Tahoma"/>
                <a:ea typeface="Tahoma"/>
                <a:cs typeface="Tahoma"/>
                <a:sym typeface="Tahoma"/>
              </a:defRPr>
            </a:lvl9pPr>
          </a:lstStyle>
          <a:p/>
        </p:txBody>
      </p:sp>
      <p:sp>
        <p:nvSpPr>
          <p:cNvPr id="81" name="Shape 81"/>
          <p:cNvSpPr txBox="1"/>
          <p:nvPr>
            <p:ph idx="2" type="body"/>
          </p:nvPr>
        </p:nvSpPr>
        <p:spPr>
          <a:xfrm>
            <a:off x="4622800" y="1885950"/>
            <a:ext cx="4013200" cy="4171950"/>
          </a:xfrm>
          <a:prstGeom prst="rect">
            <a:avLst/>
          </a:prstGeom>
          <a:noFill/>
          <a:ln>
            <a:noFill/>
          </a:ln>
        </p:spPr>
        <p:txBody>
          <a:bodyPr anchorCtr="0" anchor="t" bIns="91425" lIns="91425" spcFirstLastPara="1" rIns="91425" wrap="square" tIns="91425"/>
          <a:lstStyle>
            <a:lvl1pPr indent="-406400" lvl="0" marL="457200" marR="0" rtl="0" algn="l">
              <a:spcBef>
                <a:spcPts val="560"/>
              </a:spcBef>
              <a:spcAft>
                <a:spcPts val="0"/>
              </a:spcAft>
              <a:buClr>
                <a:schemeClr val="accent2"/>
              </a:buClr>
              <a:buSzPts val="2800"/>
              <a:buFont typeface="Arial"/>
              <a:buChar char="●"/>
              <a:defRPr sz="2800">
                <a:solidFill>
                  <a:schemeClr val="dk1"/>
                </a:solidFill>
                <a:latin typeface="Tahoma"/>
                <a:ea typeface="Tahoma"/>
                <a:cs typeface="Tahoma"/>
                <a:sym typeface="Tahoma"/>
              </a:defRPr>
            </a:lvl1pPr>
            <a:lvl2pPr indent="-381000" lvl="1" marL="914400" marR="0" rtl="0" algn="l">
              <a:spcBef>
                <a:spcPts val="480"/>
              </a:spcBef>
              <a:spcAft>
                <a:spcPts val="0"/>
              </a:spcAft>
              <a:buClr>
                <a:schemeClr val="accent2"/>
              </a:buClr>
              <a:buSzPts val="2400"/>
              <a:buFont typeface="Arial"/>
              <a:buChar char="●"/>
              <a:defRPr b="0" i="0" sz="2400" u="none" cap="none" strike="noStrike">
                <a:solidFill>
                  <a:schemeClr val="dk1"/>
                </a:solidFill>
                <a:latin typeface="Tahoma"/>
                <a:ea typeface="Tahoma"/>
                <a:cs typeface="Tahoma"/>
                <a:sym typeface="Tahoma"/>
              </a:defRPr>
            </a:lvl2pPr>
            <a:lvl3pPr indent="-355600" lvl="2" marL="1371600" marR="0" rtl="0" algn="l">
              <a:spcBef>
                <a:spcPts val="400"/>
              </a:spcBef>
              <a:spcAft>
                <a:spcPts val="0"/>
              </a:spcAft>
              <a:buClr>
                <a:schemeClr val="accent2"/>
              </a:buClr>
              <a:buSzPts val="2000"/>
              <a:buFont typeface="Arial"/>
              <a:buChar char="●"/>
              <a:defRPr b="0" i="0" sz="2000" u="none" cap="none" strike="noStrike">
                <a:solidFill>
                  <a:schemeClr val="dk1"/>
                </a:solidFill>
                <a:latin typeface="Tahoma"/>
                <a:ea typeface="Tahoma"/>
                <a:cs typeface="Tahoma"/>
                <a:sym typeface="Tahoma"/>
              </a:defRPr>
            </a:lvl3pPr>
            <a:lvl4pPr indent="-342900" lvl="3" marL="1828800" marR="0" rtl="0" algn="l">
              <a:spcBef>
                <a:spcPts val="360"/>
              </a:spcBef>
              <a:spcAft>
                <a:spcPts val="0"/>
              </a:spcAft>
              <a:buClr>
                <a:schemeClr val="accent2"/>
              </a:buClr>
              <a:buSzPts val="1800"/>
              <a:buFont typeface="Tahoma"/>
              <a:buChar char="•"/>
              <a:defRPr b="0" i="0" sz="1800" u="none" cap="none" strike="noStrike">
                <a:solidFill>
                  <a:schemeClr val="dk1"/>
                </a:solidFill>
                <a:latin typeface="Tahoma"/>
                <a:ea typeface="Tahoma"/>
                <a:cs typeface="Tahoma"/>
                <a:sym typeface="Tahoma"/>
              </a:defRPr>
            </a:lvl4pPr>
            <a:lvl5pPr indent="-342900" lvl="4" marL="2286000" marR="0" rtl="0" algn="l">
              <a:spcBef>
                <a:spcPts val="360"/>
              </a:spcBef>
              <a:spcAft>
                <a:spcPts val="0"/>
              </a:spcAft>
              <a:buClr>
                <a:schemeClr val="accent2"/>
              </a:buClr>
              <a:buSzPts val="1800"/>
              <a:buFont typeface="Tahoma"/>
              <a:buChar char="–"/>
              <a:defRPr b="0" i="0" sz="1800" u="none" cap="none" strike="noStrike">
                <a:solidFill>
                  <a:schemeClr val="dk1"/>
                </a:solidFill>
                <a:latin typeface="Tahoma"/>
                <a:ea typeface="Tahoma"/>
                <a:cs typeface="Tahoma"/>
                <a:sym typeface="Tahoma"/>
              </a:defRPr>
            </a:lvl5pPr>
            <a:lvl6pPr indent="-342900" lvl="5" marL="2743200" marR="0" rtl="0" algn="l">
              <a:spcBef>
                <a:spcPts val="360"/>
              </a:spcBef>
              <a:spcAft>
                <a:spcPts val="0"/>
              </a:spcAft>
              <a:buClr>
                <a:schemeClr val="accent2"/>
              </a:buClr>
              <a:buSzPts val="1800"/>
              <a:buFont typeface="Tahoma"/>
              <a:buChar char="–"/>
              <a:defRPr b="0" i="0" sz="1800" u="none" cap="none" strike="noStrike">
                <a:solidFill>
                  <a:schemeClr val="dk1"/>
                </a:solidFill>
                <a:latin typeface="Tahoma"/>
                <a:ea typeface="Tahoma"/>
                <a:cs typeface="Tahoma"/>
                <a:sym typeface="Tahoma"/>
              </a:defRPr>
            </a:lvl6pPr>
            <a:lvl7pPr indent="-342900" lvl="6" marL="3200400" marR="0" rtl="0" algn="l">
              <a:spcBef>
                <a:spcPts val="360"/>
              </a:spcBef>
              <a:spcAft>
                <a:spcPts val="0"/>
              </a:spcAft>
              <a:buClr>
                <a:schemeClr val="accent2"/>
              </a:buClr>
              <a:buSzPts val="1800"/>
              <a:buFont typeface="Tahoma"/>
              <a:buChar char="–"/>
              <a:defRPr b="0" i="0" sz="1800" u="none" cap="none" strike="noStrike">
                <a:solidFill>
                  <a:schemeClr val="dk1"/>
                </a:solidFill>
                <a:latin typeface="Tahoma"/>
                <a:ea typeface="Tahoma"/>
                <a:cs typeface="Tahoma"/>
                <a:sym typeface="Tahoma"/>
              </a:defRPr>
            </a:lvl7pPr>
            <a:lvl8pPr indent="-342900" lvl="7" marL="3657600" marR="0" rtl="0" algn="l">
              <a:spcBef>
                <a:spcPts val="360"/>
              </a:spcBef>
              <a:spcAft>
                <a:spcPts val="0"/>
              </a:spcAft>
              <a:buClr>
                <a:schemeClr val="accent2"/>
              </a:buClr>
              <a:buSzPts val="1800"/>
              <a:buFont typeface="Tahoma"/>
              <a:buChar char="–"/>
              <a:defRPr b="0" i="0" sz="1800" u="none" cap="none" strike="noStrike">
                <a:solidFill>
                  <a:schemeClr val="dk1"/>
                </a:solidFill>
                <a:latin typeface="Tahoma"/>
                <a:ea typeface="Tahoma"/>
                <a:cs typeface="Tahoma"/>
                <a:sym typeface="Tahoma"/>
              </a:defRPr>
            </a:lvl8pPr>
            <a:lvl9pPr indent="-342900" lvl="8" marL="4114800" marR="0" rtl="0" algn="l">
              <a:spcBef>
                <a:spcPts val="360"/>
              </a:spcBef>
              <a:spcAft>
                <a:spcPts val="0"/>
              </a:spcAft>
              <a:buClr>
                <a:schemeClr val="accent2"/>
              </a:buClr>
              <a:buSzPts val="1800"/>
              <a:buFont typeface="Tahoma"/>
              <a:buChar char="–"/>
              <a:defRPr b="0" i="0" sz="1800" u="none" cap="none" strike="noStrike">
                <a:solidFill>
                  <a:schemeClr val="dk1"/>
                </a:solidFill>
                <a:latin typeface="Tahoma"/>
                <a:ea typeface="Tahoma"/>
                <a:cs typeface="Tahoma"/>
                <a:sym typeface="Tahoma"/>
              </a:defRPr>
            </a:lvl9pPr>
          </a:lstStyle>
          <a:p/>
        </p:txBody>
      </p:sp>
      <p:sp>
        <p:nvSpPr>
          <p:cNvPr id="82" name="Shape 82"/>
          <p:cNvSpPr txBox="1"/>
          <p:nvPr>
            <p:ph idx="10" type="dt"/>
          </p:nvPr>
        </p:nvSpPr>
        <p:spPr>
          <a:xfrm>
            <a:off x="431800" y="6229350"/>
            <a:ext cx="1905000" cy="457200"/>
          </a:xfrm>
          <a:prstGeom prst="rect">
            <a:avLst/>
          </a:prstGeom>
          <a:noFill/>
          <a:ln>
            <a:noFill/>
          </a:ln>
        </p:spPr>
        <p:txBody>
          <a:bodyPr anchorCtr="0" anchor="b" bIns="91425" lIns="91425" spcFirstLastPara="1" rIns="91425" wrap="square" tIns="91425"/>
          <a:lstStyle>
            <a:lvl1pPr lvl="0" marR="0" rtl="0" algn="l">
              <a:lnSpc>
                <a:spcPct val="100000"/>
              </a:lnSpc>
              <a:spcBef>
                <a:spcPts val="0"/>
              </a:spcBef>
              <a:spcAft>
                <a:spcPts val="0"/>
              </a:spcAft>
              <a:buSzPts val="1400"/>
              <a:buNone/>
              <a:defRPr b="0" i="0" sz="2400" u="non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83" name="Shape 83"/>
          <p:cNvSpPr txBox="1"/>
          <p:nvPr>
            <p:ph idx="11" type="ftr"/>
          </p:nvPr>
        </p:nvSpPr>
        <p:spPr>
          <a:xfrm>
            <a:off x="3124200" y="6229350"/>
            <a:ext cx="2895600" cy="457200"/>
          </a:xfrm>
          <a:prstGeom prst="rect">
            <a:avLst/>
          </a:prstGeom>
          <a:noFill/>
          <a:ln>
            <a:noFill/>
          </a:ln>
        </p:spPr>
        <p:txBody>
          <a:bodyPr anchorCtr="0" anchor="b" bIns="91425" lIns="91425" spcFirstLastPara="1" rIns="91425" wrap="square" tIns="91425"/>
          <a:lstStyle>
            <a:lvl1pPr lvl="0" marR="0" rtl="0" algn="l">
              <a:lnSpc>
                <a:spcPct val="100000"/>
              </a:lnSpc>
              <a:spcBef>
                <a:spcPts val="0"/>
              </a:spcBef>
              <a:spcAft>
                <a:spcPts val="0"/>
              </a:spcAft>
              <a:buSzPts val="1400"/>
              <a:buNone/>
              <a:defRPr b="0" i="0" sz="2400" u="non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84" name="Shape 84"/>
          <p:cNvSpPr txBox="1"/>
          <p:nvPr>
            <p:ph idx="12" type="sldNum"/>
          </p:nvPr>
        </p:nvSpPr>
        <p:spPr>
          <a:xfrm>
            <a:off x="6731000" y="6229350"/>
            <a:ext cx="1905000" cy="457200"/>
          </a:xfrm>
          <a:prstGeom prst="rect">
            <a:avLst/>
          </a:prstGeom>
          <a:noFill/>
          <a:ln>
            <a:noFill/>
          </a:ln>
        </p:spPr>
        <p:txBody>
          <a:bodyPr anchorCtr="0" anchor="b" bIns="45700" lIns="91425" spcFirstLastPara="1" rIns="91425" wrap="square" tIns="45700">
            <a:noAutofit/>
          </a:bodyPr>
          <a:lstStyle>
            <a:lvl1pPr indent="0" lvl="0" marL="0" marR="0" rtl="0" algn="r">
              <a:lnSpc>
                <a:spcPct val="100000"/>
              </a:lnSpc>
              <a:spcBef>
                <a:spcPts val="0"/>
              </a:spcBef>
              <a:spcAft>
                <a:spcPts val="0"/>
              </a:spcAft>
              <a:buClr>
                <a:schemeClr val="lt2"/>
              </a:buClr>
              <a:buSzPts val="1400"/>
              <a:buFont typeface="Arial"/>
              <a:buNone/>
              <a:defRPr b="0" i="0" sz="1400" u="none">
                <a:solidFill>
                  <a:schemeClr val="lt2"/>
                </a:solidFill>
                <a:latin typeface="Arial"/>
                <a:ea typeface="Arial"/>
                <a:cs typeface="Arial"/>
                <a:sym typeface="Arial"/>
              </a:defRPr>
            </a:lvl1pPr>
            <a:lvl2pPr indent="0" lvl="1" marL="0" marR="0" rtl="0" algn="r">
              <a:lnSpc>
                <a:spcPct val="100000"/>
              </a:lnSpc>
              <a:spcBef>
                <a:spcPts val="0"/>
              </a:spcBef>
              <a:spcAft>
                <a:spcPts val="0"/>
              </a:spcAft>
              <a:buClr>
                <a:schemeClr val="lt2"/>
              </a:buClr>
              <a:buSzPts val="1400"/>
              <a:buFont typeface="Arial"/>
              <a:buNone/>
              <a:defRPr b="0" i="0" sz="1400" u="none">
                <a:solidFill>
                  <a:schemeClr val="lt2"/>
                </a:solidFill>
                <a:latin typeface="Arial"/>
                <a:ea typeface="Arial"/>
                <a:cs typeface="Arial"/>
                <a:sym typeface="Arial"/>
              </a:defRPr>
            </a:lvl2pPr>
            <a:lvl3pPr indent="0" lvl="2" marL="0" marR="0" rtl="0" algn="r">
              <a:lnSpc>
                <a:spcPct val="100000"/>
              </a:lnSpc>
              <a:spcBef>
                <a:spcPts val="0"/>
              </a:spcBef>
              <a:spcAft>
                <a:spcPts val="0"/>
              </a:spcAft>
              <a:buClr>
                <a:schemeClr val="lt2"/>
              </a:buClr>
              <a:buSzPts val="1400"/>
              <a:buFont typeface="Arial"/>
              <a:buNone/>
              <a:defRPr b="0" i="0" sz="1400" u="none">
                <a:solidFill>
                  <a:schemeClr val="lt2"/>
                </a:solidFill>
                <a:latin typeface="Arial"/>
                <a:ea typeface="Arial"/>
                <a:cs typeface="Arial"/>
                <a:sym typeface="Arial"/>
              </a:defRPr>
            </a:lvl3pPr>
            <a:lvl4pPr indent="0" lvl="3" marL="0" marR="0" rtl="0" algn="r">
              <a:lnSpc>
                <a:spcPct val="100000"/>
              </a:lnSpc>
              <a:spcBef>
                <a:spcPts val="0"/>
              </a:spcBef>
              <a:spcAft>
                <a:spcPts val="0"/>
              </a:spcAft>
              <a:buClr>
                <a:schemeClr val="lt2"/>
              </a:buClr>
              <a:buSzPts val="1400"/>
              <a:buFont typeface="Arial"/>
              <a:buNone/>
              <a:defRPr b="0" i="0" sz="1400" u="none">
                <a:solidFill>
                  <a:schemeClr val="lt2"/>
                </a:solidFill>
                <a:latin typeface="Arial"/>
                <a:ea typeface="Arial"/>
                <a:cs typeface="Arial"/>
                <a:sym typeface="Arial"/>
              </a:defRPr>
            </a:lvl4pPr>
            <a:lvl5pPr indent="0" lvl="4" marL="0" marR="0" rtl="0" algn="r">
              <a:lnSpc>
                <a:spcPct val="100000"/>
              </a:lnSpc>
              <a:spcBef>
                <a:spcPts val="0"/>
              </a:spcBef>
              <a:spcAft>
                <a:spcPts val="0"/>
              </a:spcAft>
              <a:buClr>
                <a:schemeClr val="lt2"/>
              </a:buClr>
              <a:buSzPts val="1400"/>
              <a:buFont typeface="Arial"/>
              <a:buNone/>
              <a:defRPr b="0" i="0" sz="1400" u="none">
                <a:solidFill>
                  <a:schemeClr val="lt2"/>
                </a:solidFill>
                <a:latin typeface="Arial"/>
                <a:ea typeface="Arial"/>
                <a:cs typeface="Arial"/>
                <a:sym typeface="Arial"/>
              </a:defRPr>
            </a:lvl5pPr>
            <a:lvl6pPr indent="0" lvl="5" marL="0" marR="0" rtl="0" algn="r">
              <a:lnSpc>
                <a:spcPct val="100000"/>
              </a:lnSpc>
              <a:spcBef>
                <a:spcPts val="0"/>
              </a:spcBef>
              <a:spcAft>
                <a:spcPts val="0"/>
              </a:spcAft>
              <a:buClr>
                <a:schemeClr val="lt2"/>
              </a:buClr>
              <a:buSzPts val="1400"/>
              <a:buFont typeface="Arial"/>
              <a:buNone/>
              <a:defRPr b="0" i="0" sz="1400" u="none">
                <a:solidFill>
                  <a:schemeClr val="lt2"/>
                </a:solidFill>
                <a:latin typeface="Arial"/>
                <a:ea typeface="Arial"/>
                <a:cs typeface="Arial"/>
                <a:sym typeface="Arial"/>
              </a:defRPr>
            </a:lvl6pPr>
            <a:lvl7pPr indent="0" lvl="6" marL="0" marR="0" rtl="0" algn="r">
              <a:lnSpc>
                <a:spcPct val="100000"/>
              </a:lnSpc>
              <a:spcBef>
                <a:spcPts val="0"/>
              </a:spcBef>
              <a:spcAft>
                <a:spcPts val="0"/>
              </a:spcAft>
              <a:buClr>
                <a:schemeClr val="lt2"/>
              </a:buClr>
              <a:buSzPts val="1400"/>
              <a:buFont typeface="Arial"/>
              <a:buNone/>
              <a:defRPr b="0" i="0" sz="1400" u="none">
                <a:solidFill>
                  <a:schemeClr val="lt2"/>
                </a:solidFill>
                <a:latin typeface="Arial"/>
                <a:ea typeface="Arial"/>
                <a:cs typeface="Arial"/>
                <a:sym typeface="Arial"/>
              </a:defRPr>
            </a:lvl7pPr>
            <a:lvl8pPr indent="0" lvl="7" marL="0" marR="0" rtl="0" algn="r">
              <a:lnSpc>
                <a:spcPct val="100000"/>
              </a:lnSpc>
              <a:spcBef>
                <a:spcPts val="0"/>
              </a:spcBef>
              <a:spcAft>
                <a:spcPts val="0"/>
              </a:spcAft>
              <a:buClr>
                <a:schemeClr val="lt2"/>
              </a:buClr>
              <a:buSzPts val="1400"/>
              <a:buFont typeface="Arial"/>
              <a:buNone/>
              <a:defRPr b="0" i="0" sz="1400" u="none">
                <a:solidFill>
                  <a:schemeClr val="lt2"/>
                </a:solidFill>
                <a:latin typeface="Arial"/>
                <a:ea typeface="Arial"/>
                <a:cs typeface="Arial"/>
                <a:sym typeface="Arial"/>
              </a:defRPr>
            </a:lvl8pPr>
            <a:lvl9pPr indent="0" lvl="8" marL="0" marR="0" rtl="0" algn="r">
              <a:lnSpc>
                <a:spcPct val="100000"/>
              </a:lnSpc>
              <a:spcBef>
                <a:spcPts val="0"/>
              </a:spcBef>
              <a:spcAft>
                <a:spcPts val="0"/>
              </a:spcAft>
              <a:buClr>
                <a:schemeClr val="lt2"/>
              </a:buClr>
              <a:buSzPts val="1400"/>
              <a:buFont typeface="Arial"/>
              <a:buNone/>
              <a:defRPr b="0" i="0" sz="1400" u="none">
                <a:solidFill>
                  <a:schemeClr val="lt2"/>
                </a:solidFill>
                <a:latin typeface="Arial"/>
                <a:ea typeface="Arial"/>
                <a:cs typeface="Arial"/>
                <a:sym typeface="Arial"/>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85" name="Shape 85"/>
        <p:cNvGrpSpPr/>
        <p:nvPr/>
      </p:nvGrpSpPr>
      <p:grpSpPr>
        <a:xfrm>
          <a:off x="0" y="0"/>
          <a:ext cx="0" cy="0"/>
          <a:chOff x="0" y="0"/>
          <a:chExt cx="0" cy="0"/>
        </a:xfrm>
      </p:grpSpPr>
      <p:sp>
        <p:nvSpPr>
          <p:cNvPr id="86" name="Shape 86"/>
          <p:cNvSpPr txBox="1"/>
          <p:nvPr>
            <p:ph type="title"/>
          </p:nvPr>
        </p:nvSpPr>
        <p:spPr>
          <a:xfrm>
            <a:off x="722313" y="4406900"/>
            <a:ext cx="7772400" cy="1362075"/>
          </a:xfrm>
          <a:prstGeom prst="rect">
            <a:avLst/>
          </a:prstGeom>
          <a:noFill/>
          <a:ln>
            <a:noFill/>
          </a:ln>
        </p:spPr>
        <p:txBody>
          <a:bodyPr anchorCtr="0" anchor="t" bIns="91425" lIns="91425" spcFirstLastPara="1" rIns="91425" wrap="square" tIns="91425"/>
          <a:lstStyle>
            <a:lvl1pPr lvl="0" marR="0" rtl="0" algn="l">
              <a:spcBef>
                <a:spcPts val="0"/>
              </a:spcBef>
              <a:spcAft>
                <a:spcPts val="0"/>
              </a:spcAft>
              <a:buSzPts val="1400"/>
              <a:buNone/>
              <a:defRPr b="1" i="0" sz="4000" u="none" cap="none" strike="noStrike">
                <a:solidFill>
                  <a:schemeClr val="dk2"/>
                </a:solidFill>
                <a:latin typeface="Arial Black"/>
                <a:ea typeface="Arial Black"/>
                <a:cs typeface="Arial Black"/>
                <a:sym typeface="Arial Black"/>
              </a:defRPr>
            </a:lvl1pPr>
            <a:lvl2pPr lvl="1" marR="0" rtl="0" algn="l">
              <a:spcBef>
                <a:spcPts val="0"/>
              </a:spcBef>
              <a:spcAft>
                <a:spcPts val="0"/>
              </a:spcAft>
              <a:buSzPts val="1400"/>
              <a:buNone/>
              <a:defRPr b="0" i="0" sz="4000" u="none" cap="none" strike="noStrike">
                <a:solidFill>
                  <a:schemeClr val="dk2"/>
                </a:solidFill>
                <a:latin typeface="Arial Black"/>
                <a:ea typeface="Arial Black"/>
                <a:cs typeface="Arial Black"/>
                <a:sym typeface="Arial Black"/>
              </a:defRPr>
            </a:lvl2pPr>
            <a:lvl3pPr lvl="2" marR="0" rtl="0" algn="l">
              <a:spcBef>
                <a:spcPts val="0"/>
              </a:spcBef>
              <a:spcAft>
                <a:spcPts val="0"/>
              </a:spcAft>
              <a:buSzPts val="1400"/>
              <a:buNone/>
              <a:defRPr b="0" i="0" sz="4000" u="none" cap="none" strike="noStrike">
                <a:solidFill>
                  <a:schemeClr val="dk2"/>
                </a:solidFill>
                <a:latin typeface="Arial Black"/>
                <a:ea typeface="Arial Black"/>
                <a:cs typeface="Arial Black"/>
                <a:sym typeface="Arial Black"/>
              </a:defRPr>
            </a:lvl3pPr>
            <a:lvl4pPr lvl="3" marR="0" rtl="0" algn="l">
              <a:spcBef>
                <a:spcPts val="0"/>
              </a:spcBef>
              <a:spcAft>
                <a:spcPts val="0"/>
              </a:spcAft>
              <a:buSzPts val="1400"/>
              <a:buNone/>
              <a:defRPr b="0" i="0" sz="4000" u="none" cap="none" strike="noStrike">
                <a:solidFill>
                  <a:schemeClr val="dk2"/>
                </a:solidFill>
                <a:latin typeface="Arial Black"/>
                <a:ea typeface="Arial Black"/>
                <a:cs typeface="Arial Black"/>
                <a:sym typeface="Arial Black"/>
              </a:defRPr>
            </a:lvl4pPr>
            <a:lvl5pPr lvl="4" marR="0" rtl="0" algn="l">
              <a:spcBef>
                <a:spcPts val="0"/>
              </a:spcBef>
              <a:spcAft>
                <a:spcPts val="0"/>
              </a:spcAft>
              <a:buSzPts val="1400"/>
              <a:buNone/>
              <a:defRPr b="0" i="0" sz="4000" u="none" cap="none" strike="noStrike">
                <a:solidFill>
                  <a:schemeClr val="dk2"/>
                </a:solidFill>
                <a:latin typeface="Arial Black"/>
                <a:ea typeface="Arial Black"/>
                <a:cs typeface="Arial Black"/>
                <a:sym typeface="Arial Black"/>
              </a:defRPr>
            </a:lvl5pPr>
            <a:lvl6pPr lvl="5" marR="0" rtl="0" algn="l">
              <a:spcBef>
                <a:spcPts val="0"/>
              </a:spcBef>
              <a:spcAft>
                <a:spcPts val="0"/>
              </a:spcAft>
              <a:buSzPts val="1400"/>
              <a:buNone/>
              <a:defRPr b="0" i="0" sz="4000" u="none" cap="none" strike="noStrike">
                <a:solidFill>
                  <a:schemeClr val="dk2"/>
                </a:solidFill>
                <a:latin typeface="Arial Black"/>
                <a:ea typeface="Arial Black"/>
                <a:cs typeface="Arial Black"/>
                <a:sym typeface="Arial Black"/>
              </a:defRPr>
            </a:lvl6pPr>
            <a:lvl7pPr lvl="6" marR="0" rtl="0" algn="l">
              <a:spcBef>
                <a:spcPts val="0"/>
              </a:spcBef>
              <a:spcAft>
                <a:spcPts val="0"/>
              </a:spcAft>
              <a:buSzPts val="1400"/>
              <a:buNone/>
              <a:defRPr b="0" i="0" sz="4000" u="none" cap="none" strike="noStrike">
                <a:solidFill>
                  <a:schemeClr val="dk2"/>
                </a:solidFill>
                <a:latin typeface="Arial Black"/>
                <a:ea typeface="Arial Black"/>
                <a:cs typeface="Arial Black"/>
                <a:sym typeface="Arial Black"/>
              </a:defRPr>
            </a:lvl7pPr>
            <a:lvl8pPr lvl="7" marR="0" rtl="0" algn="l">
              <a:spcBef>
                <a:spcPts val="0"/>
              </a:spcBef>
              <a:spcAft>
                <a:spcPts val="0"/>
              </a:spcAft>
              <a:buSzPts val="1400"/>
              <a:buNone/>
              <a:defRPr b="0" i="0" sz="4000" u="none" cap="none" strike="noStrike">
                <a:solidFill>
                  <a:schemeClr val="dk2"/>
                </a:solidFill>
                <a:latin typeface="Arial Black"/>
                <a:ea typeface="Arial Black"/>
                <a:cs typeface="Arial Black"/>
                <a:sym typeface="Arial Black"/>
              </a:defRPr>
            </a:lvl8pPr>
            <a:lvl9pPr lvl="8" marR="0" rtl="0" algn="l">
              <a:spcBef>
                <a:spcPts val="0"/>
              </a:spcBef>
              <a:spcAft>
                <a:spcPts val="0"/>
              </a:spcAft>
              <a:buSzPts val="1400"/>
              <a:buNone/>
              <a:defRPr b="0" i="0" sz="4000" u="none" cap="none" strike="noStrike">
                <a:solidFill>
                  <a:schemeClr val="dk2"/>
                </a:solidFill>
                <a:latin typeface="Arial Black"/>
                <a:ea typeface="Arial Black"/>
                <a:cs typeface="Arial Black"/>
                <a:sym typeface="Arial Black"/>
              </a:defRPr>
            </a:lvl9pPr>
          </a:lstStyle>
          <a:p/>
        </p:txBody>
      </p:sp>
      <p:sp>
        <p:nvSpPr>
          <p:cNvPr id="87" name="Shape 87"/>
          <p:cNvSpPr txBox="1"/>
          <p:nvPr>
            <p:ph idx="1" type="body"/>
          </p:nvPr>
        </p:nvSpPr>
        <p:spPr>
          <a:xfrm>
            <a:off x="722313" y="2906713"/>
            <a:ext cx="7772400" cy="1500187"/>
          </a:xfrm>
          <a:prstGeom prst="rect">
            <a:avLst/>
          </a:prstGeom>
          <a:noFill/>
          <a:ln>
            <a:noFill/>
          </a:ln>
        </p:spPr>
        <p:txBody>
          <a:bodyPr anchorCtr="0" anchor="b" bIns="91425" lIns="91425" spcFirstLastPara="1" rIns="91425" wrap="square" tIns="91425"/>
          <a:lstStyle>
            <a:lvl1pPr indent="-228600" lvl="0" marL="457200" marR="0" rtl="0" algn="l">
              <a:spcBef>
                <a:spcPts val="400"/>
              </a:spcBef>
              <a:spcAft>
                <a:spcPts val="0"/>
              </a:spcAft>
              <a:buClr>
                <a:schemeClr val="accent2"/>
              </a:buClr>
              <a:buSzPts val="2000"/>
              <a:buFont typeface="Arial"/>
              <a:buNone/>
              <a:defRPr sz="2000">
                <a:solidFill>
                  <a:schemeClr val="dk1"/>
                </a:solidFill>
                <a:latin typeface="Tahoma"/>
                <a:ea typeface="Tahoma"/>
                <a:cs typeface="Tahoma"/>
                <a:sym typeface="Tahoma"/>
              </a:defRPr>
            </a:lvl1pPr>
            <a:lvl2pPr indent="-228600" lvl="1" marL="914400" marR="0" rtl="0" algn="l">
              <a:spcBef>
                <a:spcPts val="360"/>
              </a:spcBef>
              <a:spcAft>
                <a:spcPts val="0"/>
              </a:spcAft>
              <a:buClr>
                <a:schemeClr val="accent2"/>
              </a:buClr>
              <a:buSzPts val="1800"/>
              <a:buFont typeface="Arial"/>
              <a:buNone/>
              <a:defRPr b="0" i="0" sz="1800" u="none" cap="none" strike="noStrike">
                <a:solidFill>
                  <a:schemeClr val="dk1"/>
                </a:solidFill>
                <a:latin typeface="Tahoma"/>
                <a:ea typeface="Tahoma"/>
                <a:cs typeface="Tahoma"/>
                <a:sym typeface="Tahoma"/>
              </a:defRPr>
            </a:lvl2pPr>
            <a:lvl3pPr indent="-228600" lvl="2" marL="1371600" marR="0" rtl="0" algn="l">
              <a:spcBef>
                <a:spcPts val="320"/>
              </a:spcBef>
              <a:spcAft>
                <a:spcPts val="0"/>
              </a:spcAft>
              <a:buClr>
                <a:schemeClr val="accent2"/>
              </a:buClr>
              <a:buSzPts val="1600"/>
              <a:buFont typeface="Arial"/>
              <a:buNone/>
              <a:defRPr b="0" i="0" sz="1600" u="none" cap="none" strike="noStrike">
                <a:solidFill>
                  <a:schemeClr val="dk1"/>
                </a:solidFill>
                <a:latin typeface="Tahoma"/>
                <a:ea typeface="Tahoma"/>
                <a:cs typeface="Tahoma"/>
                <a:sym typeface="Tahoma"/>
              </a:defRPr>
            </a:lvl3pPr>
            <a:lvl4pPr indent="-228600" lvl="3" marL="1828800" marR="0" rtl="0" algn="l">
              <a:spcBef>
                <a:spcPts val="280"/>
              </a:spcBef>
              <a:spcAft>
                <a:spcPts val="0"/>
              </a:spcAft>
              <a:buClr>
                <a:schemeClr val="accent2"/>
              </a:buClr>
              <a:buSzPts val="1400"/>
              <a:buFont typeface="Tahoma"/>
              <a:buNone/>
              <a:defRPr b="0" i="0" sz="1400" u="none" cap="none" strike="noStrike">
                <a:solidFill>
                  <a:schemeClr val="dk1"/>
                </a:solidFill>
                <a:latin typeface="Tahoma"/>
                <a:ea typeface="Tahoma"/>
                <a:cs typeface="Tahoma"/>
                <a:sym typeface="Tahoma"/>
              </a:defRPr>
            </a:lvl4pPr>
            <a:lvl5pPr indent="-228600" lvl="4" marL="2286000" marR="0" rtl="0" algn="l">
              <a:spcBef>
                <a:spcPts val="280"/>
              </a:spcBef>
              <a:spcAft>
                <a:spcPts val="0"/>
              </a:spcAft>
              <a:buClr>
                <a:schemeClr val="accent2"/>
              </a:buClr>
              <a:buSzPts val="1400"/>
              <a:buFont typeface="Tahoma"/>
              <a:buNone/>
              <a:defRPr b="0" i="0" sz="1400" u="none" cap="none" strike="noStrike">
                <a:solidFill>
                  <a:schemeClr val="dk1"/>
                </a:solidFill>
                <a:latin typeface="Tahoma"/>
                <a:ea typeface="Tahoma"/>
                <a:cs typeface="Tahoma"/>
                <a:sym typeface="Tahoma"/>
              </a:defRPr>
            </a:lvl5pPr>
            <a:lvl6pPr indent="-228600" lvl="5" marL="2743200" marR="0" rtl="0" algn="l">
              <a:spcBef>
                <a:spcPts val="280"/>
              </a:spcBef>
              <a:spcAft>
                <a:spcPts val="0"/>
              </a:spcAft>
              <a:buClr>
                <a:schemeClr val="accent2"/>
              </a:buClr>
              <a:buSzPts val="1400"/>
              <a:buFont typeface="Tahoma"/>
              <a:buNone/>
              <a:defRPr b="0" i="0" sz="1400" u="none" cap="none" strike="noStrike">
                <a:solidFill>
                  <a:schemeClr val="dk1"/>
                </a:solidFill>
                <a:latin typeface="Tahoma"/>
                <a:ea typeface="Tahoma"/>
                <a:cs typeface="Tahoma"/>
                <a:sym typeface="Tahoma"/>
              </a:defRPr>
            </a:lvl6pPr>
            <a:lvl7pPr indent="-228600" lvl="6" marL="3200400" marR="0" rtl="0" algn="l">
              <a:spcBef>
                <a:spcPts val="280"/>
              </a:spcBef>
              <a:spcAft>
                <a:spcPts val="0"/>
              </a:spcAft>
              <a:buClr>
                <a:schemeClr val="accent2"/>
              </a:buClr>
              <a:buSzPts val="1400"/>
              <a:buFont typeface="Tahoma"/>
              <a:buNone/>
              <a:defRPr b="0" i="0" sz="1400" u="none" cap="none" strike="noStrike">
                <a:solidFill>
                  <a:schemeClr val="dk1"/>
                </a:solidFill>
                <a:latin typeface="Tahoma"/>
                <a:ea typeface="Tahoma"/>
                <a:cs typeface="Tahoma"/>
                <a:sym typeface="Tahoma"/>
              </a:defRPr>
            </a:lvl7pPr>
            <a:lvl8pPr indent="-228600" lvl="7" marL="3657600" marR="0" rtl="0" algn="l">
              <a:spcBef>
                <a:spcPts val="280"/>
              </a:spcBef>
              <a:spcAft>
                <a:spcPts val="0"/>
              </a:spcAft>
              <a:buClr>
                <a:schemeClr val="accent2"/>
              </a:buClr>
              <a:buSzPts val="1400"/>
              <a:buFont typeface="Tahoma"/>
              <a:buNone/>
              <a:defRPr b="0" i="0" sz="1400" u="none" cap="none" strike="noStrike">
                <a:solidFill>
                  <a:schemeClr val="dk1"/>
                </a:solidFill>
                <a:latin typeface="Tahoma"/>
                <a:ea typeface="Tahoma"/>
                <a:cs typeface="Tahoma"/>
                <a:sym typeface="Tahoma"/>
              </a:defRPr>
            </a:lvl8pPr>
            <a:lvl9pPr indent="-228600" lvl="8" marL="4114800" marR="0" rtl="0" algn="l">
              <a:spcBef>
                <a:spcPts val="280"/>
              </a:spcBef>
              <a:spcAft>
                <a:spcPts val="0"/>
              </a:spcAft>
              <a:buClr>
                <a:schemeClr val="accent2"/>
              </a:buClr>
              <a:buSzPts val="1400"/>
              <a:buFont typeface="Tahoma"/>
              <a:buNone/>
              <a:defRPr b="0" i="0" sz="1400" u="none" cap="none" strike="noStrike">
                <a:solidFill>
                  <a:schemeClr val="dk1"/>
                </a:solidFill>
                <a:latin typeface="Tahoma"/>
                <a:ea typeface="Tahoma"/>
                <a:cs typeface="Tahoma"/>
                <a:sym typeface="Tahoma"/>
              </a:defRPr>
            </a:lvl9pPr>
          </a:lstStyle>
          <a:p/>
        </p:txBody>
      </p:sp>
      <p:sp>
        <p:nvSpPr>
          <p:cNvPr id="88" name="Shape 88"/>
          <p:cNvSpPr txBox="1"/>
          <p:nvPr>
            <p:ph idx="10" type="dt"/>
          </p:nvPr>
        </p:nvSpPr>
        <p:spPr>
          <a:xfrm>
            <a:off x="431800" y="6229350"/>
            <a:ext cx="1905000" cy="457200"/>
          </a:xfrm>
          <a:prstGeom prst="rect">
            <a:avLst/>
          </a:prstGeom>
          <a:noFill/>
          <a:ln>
            <a:noFill/>
          </a:ln>
        </p:spPr>
        <p:txBody>
          <a:bodyPr anchorCtr="0" anchor="b" bIns="91425" lIns="91425" spcFirstLastPara="1" rIns="91425" wrap="square" tIns="91425"/>
          <a:lstStyle>
            <a:lvl1pPr lvl="0" marR="0" rtl="0" algn="l">
              <a:lnSpc>
                <a:spcPct val="100000"/>
              </a:lnSpc>
              <a:spcBef>
                <a:spcPts val="0"/>
              </a:spcBef>
              <a:spcAft>
                <a:spcPts val="0"/>
              </a:spcAft>
              <a:buSzPts val="1400"/>
              <a:buNone/>
              <a:defRPr b="0" i="0" sz="2400" u="non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89" name="Shape 89"/>
          <p:cNvSpPr txBox="1"/>
          <p:nvPr>
            <p:ph idx="11" type="ftr"/>
          </p:nvPr>
        </p:nvSpPr>
        <p:spPr>
          <a:xfrm>
            <a:off x="3124200" y="6229350"/>
            <a:ext cx="2895600" cy="457200"/>
          </a:xfrm>
          <a:prstGeom prst="rect">
            <a:avLst/>
          </a:prstGeom>
          <a:noFill/>
          <a:ln>
            <a:noFill/>
          </a:ln>
        </p:spPr>
        <p:txBody>
          <a:bodyPr anchorCtr="0" anchor="b" bIns="91425" lIns="91425" spcFirstLastPara="1" rIns="91425" wrap="square" tIns="91425"/>
          <a:lstStyle>
            <a:lvl1pPr lvl="0" marR="0" rtl="0" algn="l">
              <a:lnSpc>
                <a:spcPct val="100000"/>
              </a:lnSpc>
              <a:spcBef>
                <a:spcPts val="0"/>
              </a:spcBef>
              <a:spcAft>
                <a:spcPts val="0"/>
              </a:spcAft>
              <a:buSzPts val="1400"/>
              <a:buNone/>
              <a:defRPr b="0" i="0" sz="2400" u="non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90" name="Shape 90"/>
          <p:cNvSpPr txBox="1"/>
          <p:nvPr>
            <p:ph idx="12" type="sldNum"/>
          </p:nvPr>
        </p:nvSpPr>
        <p:spPr>
          <a:xfrm>
            <a:off x="6731000" y="6229350"/>
            <a:ext cx="1905000" cy="457200"/>
          </a:xfrm>
          <a:prstGeom prst="rect">
            <a:avLst/>
          </a:prstGeom>
          <a:noFill/>
          <a:ln>
            <a:noFill/>
          </a:ln>
        </p:spPr>
        <p:txBody>
          <a:bodyPr anchorCtr="0" anchor="b" bIns="45700" lIns="91425" spcFirstLastPara="1" rIns="91425" wrap="square" tIns="45700">
            <a:noAutofit/>
          </a:bodyPr>
          <a:lstStyle>
            <a:lvl1pPr indent="0" lvl="0" marL="0" marR="0" rtl="0" algn="r">
              <a:lnSpc>
                <a:spcPct val="100000"/>
              </a:lnSpc>
              <a:spcBef>
                <a:spcPts val="0"/>
              </a:spcBef>
              <a:spcAft>
                <a:spcPts val="0"/>
              </a:spcAft>
              <a:buClr>
                <a:schemeClr val="lt2"/>
              </a:buClr>
              <a:buSzPts val="1400"/>
              <a:buFont typeface="Arial"/>
              <a:buNone/>
              <a:defRPr b="0" i="0" sz="1400" u="none">
                <a:solidFill>
                  <a:schemeClr val="lt2"/>
                </a:solidFill>
                <a:latin typeface="Arial"/>
                <a:ea typeface="Arial"/>
                <a:cs typeface="Arial"/>
                <a:sym typeface="Arial"/>
              </a:defRPr>
            </a:lvl1pPr>
            <a:lvl2pPr indent="0" lvl="1" marL="0" marR="0" rtl="0" algn="r">
              <a:lnSpc>
                <a:spcPct val="100000"/>
              </a:lnSpc>
              <a:spcBef>
                <a:spcPts val="0"/>
              </a:spcBef>
              <a:spcAft>
                <a:spcPts val="0"/>
              </a:spcAft>
              <a:buClr>
                <a:schemeClr val="lt2"/>
              </a:buClr>
              <a:buSzPts val="1400"/>
              <a:buFont typeface="Arial"/>
              <a:buNone/>
              <a:defRPr b="0" i="0" sz="1400" u="none">
                <a:solidFill>
                  <a:schemeClr val="lt2"/>
                </a:solidFill>
                <a:latin typeface="Arial"/>
                <a:ea typeface="Arial"/>
                <a:cs typeface="Arial"/>
                <a:sym typeface="Arial"/>
              </a:defRPr>
            </a:lvl2pPr>
            <a:lvl3pPr indent="0" lvl="2" marL="0" marR="0" rtl="0" algn="r">
              <a:lnSpc>
                <a:spcPct val="100000"/>
              </a:lnSpc>
              <a:spcBef>
                <a:spcPts val="0"/>
              </a:spcBef>
              <a:spcAft>
                <a:spcPts val="0"/>
              </a:spcAft>
              <a:buClr>
                <a:schemeClr val="lt2"/>
              </a:buClr>
              <a:buSzPts val="1400"/>
              <a:buFont typeface="Arial"/>
              <a:buNone/>
              <a:defRPr b="0" i="0" sz="1400" u="none">
                <a:solidFill>
                  <a:schemeClr val="lt2"/>
                </a:solidFill>
                <a:latin typeface="Arial"/>
                <a:ea typeface="Arial"/>
                <a:cs typeface="Arial"/>
                <a:sym typeface="Arial"/>
              </a:defRPr>
            </a:lvl3pPr>
            <a:lvl4pPr indent="0" lvl="3" marL="0" marR="0" rtl="0" algn="r">
              <a:lnSpc>
                <a:spcPct val="100000"/>
              </a:lnSpc>
              <a:spcBef>
                <a:spcPts val="0"/>
              </a:spcBef>
              <a:spcAft>
                <a:spcPts val="0"/>
              </a:spcAft>
              <a:buClr>
                <a:schemeClr val="lt2"/>
              </a:buClr>
              <a:buSzPts val="1400"/>
              <a:buFont typeface="Arial"/>
              <a:buNone/>
              <a:defRPr b="0" i="0" sz="1400" u="none">
                <a:solidFill>
                  <a:schemeClr val="lt2"/>
                </a:solidFill>
                <a:latin typeface="Arial"/>
                <a:ea typeface="Arial"/>
                <a:cs typeface="Arial"/>
                <a:sym typeface="Arial"/>
              </a:defRPr>
            </a:lvl4pPr>
            <a:lvl5pPr indent="0" lvl="4" marL="0" marR="0" rtl="0" algn="r">
              <a:lnSpc>
                <a:spcPct val="100000"/>
              </a:lnSpc>
              <a:spcBef>
                <a:spcPts val="0"/>
              </a:spcBef>
              <a:spcAft>
                <a:spcPts val="0"/>
              </a:spcAft>
              <a:buClr>
                <a:schemeClr val="lt2"/>
              </a:buClr>
              <a:buSzPts val="1400"/>
              <a:buFont typeface="Arial"/>
              <a:buNone/>
              <a:defRPr b="0" i="0" sz="1400" u="none">
                <a:solidFill>
                  <a:schemeClr val="lt2"/>
                </a:solidFill>
                <a:latin typeface="Arial"/>
                <a:ea typeface="Arial"/>
                <a:cs typeface="Arial"/>
                <a:sym typeface="Arial"/>
              </a:defRPr>
            </a:lvl5pPr>
            <a:lvl6pPr indent="0" lvl="5" marL="0" marR="0" rtl="0" algn="r">
              <a:lnSpc>
                <a:spcPct val="100000"/>
              </a:lnSpc>
              <a:spcBef>
                <a:spcPts val="0"/>
              </a:spcBef>
              <a:spcAft>
                <a:spcPts val="0"/>
              </a:spcAft>
              <a:buClr>
                <a:schemeClr val="lt2"/>
              </a:buClr>
              <a:buSzPts val="1400"/>
              <a:buFont typeface="Arial"/>
              <a:buNone/>
              <a:defRPr b="0" i="0" sz="1400" u="none">
                <a:solidFill>
                  <a:schemeClr val="lt2"/>
                </a:solidFill>
                <a:latin typeface="Arial"/>
                <a:ea typeface="Arial"/>
                <a:cs typeface="Arial"/>
                <a:sym typeface="Arial"/>
              </a:defRPr>
            </a:lvl6pPr>
            <a:lvl7pPr indent="0" lvl="6" marL="0" marR="0" rtl="0" algn="r">
              <a:lnSpc>
                <a:spcPct val="100000"/>
              </a:lnSpc>
              <a:spcBef>
                <a:spcPts val="0"/>
              </a:spcBef>
              <a:spcAft>
                <a:spcPts val="0"/>
              </a:spcAft>
              <a:buClr>
                <a:schemeClr val="lt2"/>
              </a:buClr>
              <a:buSzPts val="1400"/>
              <a:buFont typeface="Arial"/>
              <a:buNone/>
              <a:defRPr b="0" i="0" sz="1400" u="none">
                <a:solidFill>
                  <a:schemeClr val="lt2"/>
                </a:solidFill>
                <a:latin typeface="Arial"/>
                <a:ea typeface="Arial"/>
                <a:cs typeface="Arial"/>
                <a:sym typeface="Arial"/>
              </a:defRPr>
            </a:lvl7pPr>
            <a:lvl8pPr indent="0" lvl="7" marL="0" marR="0" rtl="0" algn="r">
              <a:lnSpc>
                <a:spcPct val="100000"/>
              </a:lnSpc>
              <a:spcBef>
                <a:spcPts val="0"/>
              </a:spcBef>
              <a:spcAft>
                <a:spcPts val="0"/>
              </a:spcAft>
              <a:buClr>
                <a:schemeClr val="lt2"/>
              </a:buClr>
              <a:buSzPts val="1400"/>
              <a:buFont typeface="Arial"/>
              <a:buNone/>
              <a:defRPr b="0" i="0" sz="1400" u="none">
                <a:solidFill>
                  <a:schemeClr val="lt2"/>
                </a:solidFill>
                <a:latin typeface="Arial"/>
                <a:ea typeface="Arial"/>
                <a:cs typeface="Arial"/>
                <a:sym typeface="Arial"/>
              </a:defRPr>
            </a:lvl8pPr>
            <a:lvl9pPr indent="0" lvl="8" marL="0" marR="0" rtl="0" algn="r">
              <a:lnSpc>
                <a:spcPct val="100000"/>
              </a:lnSpc>
              <a:spcBef>
                <a:spcPts val="0"/>
              </a:spcBef>
              <a:spcAft>
                <a:spcPts val="0"/>
              </a:spcAft>
              <a:buClr>
                <a:schemeClr val="lt2"/>
              </a:buClr>
              <a:buSzPts val="1400"/>
              <a:buFont typeface="Arial"/>
              <a:buNone/>
              <a:defRPr b="0" i="0" sz="1400" u="none">
                <a:solidFill>
                  <a:schemeClr val="lt2"/>
                </a:solidFill>
                <a:latin typeface="Arial"/>
                <a:ea typeface="Arial"/>
                <a:cs typeface="Arial"/>
                <a:sym typeface="Arial"/>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28" name="Shape 28"/>
        <p:cNvGrpSpPr/>
        <p:nvPr/>
      </p:nvGrpSpPr>
      <p:grpSpPr>
        <a:xfrm>
          <a:off x="0" y="0"/>
          <a:ext cx="0" cy="0"/>
          <a:chOff x="0" y="0"/>
          <a:chExt cx="0" cy="0"/>
        </a:xfrm>
      </p:grpSpPr>
      <p:sp>
        <p:nvSpPr>
          <p:cNvPr id="29" name="Shape 29"/>
          <p:cNvSpPr txBox="1"/>
          <p:nvPr>
            <p:ph type="title"/>
          </p:nvPr>
        </p:nvSpPr>
        <p:spPr>
          <a:xfrm>
            <a:off x="406400" y="228600"/>
            <a:ext cx="7772400" cy="1143000"/>
          </a:xfrm>
          <a:prstGeom prst="rect">
            <a:avLst/>
          </a:prstGeom>
          <a:noFill/>
          <a:ln>
            <a:noFill/>
          </a:ln>
        </p:spPr>
        <p:txBody>
          <a:bodyPr anchorCtr="0" anchor="b" bIns="91425" lIns="91425" spcFirstLastPara="1" rIns="91425" wrap="square" tIns="91425"/>
          <a:lstStyle>
            <a:lvl1pPr lvl="0" marR="0" rtl="0" algn="l">
              <a:spcBef>
                <a:spcPts val="0"/>
              </a:spcBef>
              <a:spcAft>
                <a:spcPts val="0"/>
              </a:spcAft>
              <a:buSzPts val="1400"/>
              <a:buNone/>
              <a:defRPr b="0" i="0" sz="4000" u="none" cap="none" strike="noStrike">
                <a:solidFill>
                  <a:schemeClr val="dk2"/>
                </a:solidFill>
                <a:latin typeface="Arial Black"/>
                <a:ea typeface="Arial Black"/>
                <a:cs typeface="Arial Black"/>
                <a:sym typeface="Arial Black"/>
              </a:defRPr>
            </a:lvl1pPr>
            <a:lvl2pPr lvl="1" marR="0" rtl="0" algn="l">
              <a:spcBef>
                <a:spcPts val="0"/>
              </a:spcBef>
              <a:spcAft>
                <a:spcPts val="0"/>
              </a:spcAft>
              <a:buSzPts val="1400"/>
              <a:buNone/>
              <a:defRPr b="0" i="0" sz="4000" u="none" cap="none" strike="noStrike">
                <a:solidFill>
                  <a:schemeClr val="dk2"/>
                </a:solidFill>
                <a:latin typeface="Arial Black"/>
                <a:ea typeface="Arial Black"/>
                <a:cs typeface="Arial Black"/>
                <a:sym typeface="Arial Black"/>
              </a:defRPr>
            </a:lvl2pPr>
            <a:lvl3pPr lvl="2" marR="0" rtl="0" algn="l">
              <a:spcBef>
                <a:spcPts val="0"/>
              </a:spcBef>
              <a:spcAft>
                <a:spcPts val="0"/>
              </a:spcAft>
              <a:buSzPts val="1400"/>
              <a:buNone/>
              <a:defRPr b="0" i="0" sz="4000" u="none" cap="none" strike="noStrike">
                <a:solidFill>
                  <a:schemeClr val="dk2"/>
                </a:solidFill>
                <a:latin typeface="Arial Black"/>
                <a:ea typeface="Arial Black"/>
                <a:cs typeface="Arial Black"/>
                <a:sym typeface="Arial Black"/>
              </a:defRPr>
            </a:lvl3pPr>
            <a:lvl4pPr lvl="3" marR="0" rtl="0" algn="l">
              <a:spcBef>
                <a:spcPts val="0"/>
              </a:spcBef>
              <a:spcAft>
                <a:spcPts val="0"/>
              </a:spcAft>
              <a:buSzPts val="1400"/>
              <a:buNone/>
              <a:defRPr b="0" i="0" sz="4000" u="none" cap="none" strike="noStrike">
                <a:solidFill>
                  <a:schemeClr val="dk2"/>
                </a:solidFill>
                <a:latin typeface="Arial Black"/>
                <a:ea typeface="Arial Black"/>
                <a:cs typeface="Arial Black"/>
                <a:sym typeface="Arial Black"/>
              </a:defRPr>
            </a:lvl4pPr>
            <a:lvl5pPr lvl="4" marR="0" rtl="0" algn="l">
              <a:spcBef>
                <a:spcPts val="0"/>
              </a:spcBef>
              <a:spcAft>
                <a:spcPts val="0"/>
              </a:spcAft>
              <a:buSzPts val="1400"/>
              <a:buNone/>
              <a:defRPr b="0" i="0" sz="4000" u="none" cap="none" strike="noStrike">
                <a:solidFill>
                  <a:schemeClr val="dk2"/>
                </a:solidFill>
                <a:latin typeface="Arial Black"/>
                <a:ea typeface="Arial Black"/>
                <a:cs typeface="Arial Black"/>
                <a:sym typeface="Arial Black"/>
              </a:defRPr>
            </a:lvl5pPr>
            <a:lvl6pPr lvl="5" marR="0" rtl="0" algn="l">
              <a:spcBef>
                <a:spcPts val="0"/>
              </a:spcBef>
              <a:spcAft>
                <a:spcPts val="0"/>
              </a:spcAft>
              <a:buSzPts val="1400"/>
              <a:buNone/>
              <a:defRPr b="0" i="0" sz="4000" u="none" cap="none" strike="noStrike">
                <a:solidFill>
                  <a:schemeClr val="dk2"/>
                </a:solidFill>
                <a:latin typeface="Arial Black"/>
                <a:ea typeface="Arial Black"/>
                <a:cs typeface="Arial Black"/>
                <a:sym typeface="Arial Black"/>
              </a:defRPr>
            </a:lvl6pPr>
            <a:lvl7pPr lvl="6" marR="0" rtl="0" algn="l">
              <a:spcBef>
                <a:spcPts val="0"/>
              </a:spcBef>
              <a:spcAft>
                <a:spcPts val="0"/>
              </a:spcAft>
              <a:buSzPts val="1400"/>
              <a:buNone/>
              <a:defRPr b="0" i="0" sz="4000" u="none" cap="none" strike="noStrike">
                <a:solidFill>
                  <a:schemeClr val="dk2"/>
                </a:solidFill>
                <a:latin typeface="Arial Black"/>
                <a:ea typeface="Arial Black"/>
                <a:cs typeface="Arial Black"/>
                <a:sym typeface="Arial Black"/>
              </a:defRPr>
            </a:lvl7pPr>
            <a:lvl8pPr lvl="7" marR="0" rtl="0" algn="l">
              <a:spcBef>
                <a:spcPts val="0"/>
              </a:spcBef>
              <a:spcAft>
                <a:spcPts val="0"/>
              </a:spcAft>
              <a:buSzPts val="1400"/>
              <a:buNone/>
              <a:defRPr b="0" i="0" sz="4000" u="none" cap="none" strike="noStrike">
                <a:solidFill>
                  <a:schemeClr val="dk2"/>
                </a:solidFill>
                <a:latin typeface="Arial Black"/>
                <a:ea typeface="Arial Black"/>
                <a:cs typeface="Arial Black"/>
                <a:sym typeface="Arial Black"/>
              </a:defRPr>
            </a:lvl8pPr>
            <a:lvl9pPr lvl="8" marR="0" rtl="0" algn="l">
              <a:spcBef>
                <a:spcPts val="0"/>
              </a:spcBef>
              <a:spcAft>
                <a:spcPts val="0"/>
              </a:spcAft>
              <a:buSzPts val="1400"/>
              <a:buNone/>
              <a:defRPr b="0" i="0" sz="4000" u="none" cap="none" strike="noStrike">
                <a:solidFill>
                  <a:schemeClr val="dk2"/>
                </a:solidFill>
                <a:latin typeface="Arial Black"/>
                <a:ea typeface="Arial Black"/>
                <a:cs typeface="Arial Black"/>
                <a:sym typeface="Arial Black"/>
              </a:defRPr>
            </a:lvl9pPr>
          </a:lstStyle>
          <a:p/>
        </p:txBody>
      </p:sp>
      <p:sp>
        <p:nvSpPr>
          <p:cNvPr id="30" name="Shape 30"/>
          <p:cNvSpPr txBox="1"/>
          <p:nvPr>
            <p:ph idx="1" type="body"/>
          </p:nvPr>
        </p:nvSpPr>
        <p:spPr>
          <a:xfrm>
            <a:off x="457200" y="1885950"/>
            <a:ext cx="8178800" cy="4171950"/>
          </a:xfrm>
          <a:prstGeom prst="rect">
            <a:avLst/>
          </a:prstGeom>
          <a:noFill/>
          <a:ln>
            <a:noFill/>
          </a:ln>
        </p:spPr>
        <p:txBody>
          <a:bodyPr anchorCtr="0" anchor="t" bIns="91425" lIns="91425" spcFirstLastPara="1" rIns="91425" wrap="square" tIns="91425"/>
          <a:lstStyle>
            <a:lvl1pPr indent="-431800" lvl="0" marL="457200" marR="0" rtl="0" algn="l">
              <a:spcBef>
                <a:spcPts val="640"/>
              </a:spcBef>
              <a:spcAft>
                <a:spcPts val="0"/>
              </a:spcAft>
              <a:buClr>
                <a:schemeClr val="accent2"/>
              </a:buClr>
              <a:buSzPts val="3200"/>
              <a:buFont typeface="Arial"/>
              <a:buChar char="●"/>
              <a:defRPr b="0" i="0" sz="3200" u="none" cap="none" strike="noStrike">
                <a:solidFill>
                  <a:schemeClr val="dk1"/>
                </a:solidFill>
                <a:latin typeface="Tahoma"/>
                <a:ea typeface="Tahoma"/>
                <a:cs typeface="Tahoma"/>
                <a:sym typeface="Tahoma"/>
              </a:defRPr>
            </a:lvl1pPr>
            <a:lvl2pPr indent="-406400" lvl="1" marL="914400" marR="0" rtl="0" algn="l">
              <a:spcBef>
                <a:spcPts val="560"/>
              </a:spcBef>
              <a:spcAft>
                <a:spcPts val="0"/>
              </a:spcAft>
              <a:buClr>
                <a:schemeClr val="accent2"/>
              </a:buClr>
              <a:buSzPts val="2800"/>
              <a:buFont typeface="Arial"/>
              <a:buChar char="●"/>
              <a:defRPr b="0" i="0" sz="2800" u="none" cap="none" strike="noStrike">
                <a:solidFill>
                  <a:schemeClr val="dk1"/>
                </a:solidFill>
                <a:latin typeface="Tahoma"/>
                <a:ea typeface="Tahoma"/>
                <a:cs typeface="Tahoma"/>
                <a:sym typeface="Tahoma"/>
              </a:defRPr>
            </a:lvl2pPr>
            <a:lvl3pPr indent="-381000" lvl="2" marL="1371600" marR="0" rtl="0" algn="l">
              <a:spcBef>
                <a:spcPts val="480"/>
              </a:spcBef>
              <a:spcAft>
                <a:spcPts val="0"/>
              </a:spcAft>
              <a:buClr>
                <a:schemeClr val="accent2"/>
              </a:buClr>
              <a:buSzPts val="2400"/>
              <a:buFont typeface="Arial"/>
              <a:buChar char="●"/>
              <a:defRPr b="0" i="0" sz="2400" u="none" cap="none" strike="noStrike">
                <a:solidFill>
                  <a:schemeClr val="dk1"/>
                </a:solidFill>
                <a:latin typeface="Tahoma"/>
                <a:ea typeface="Tahoma"/>
                <a:cs typeface="Tahoma"/>
                <a:sym typeface="Tahoma"/>
              </a:defRPr>
            </a:lvl3pPr>
            <a:lvl4pPr indent="-355600" lvl="3" marL="1828800" marR="0" rtl="0" algn="l">
              <a:spcBef>
                <a:spcPts val="400"/>
              </a:spcBef>
              <a:spcAft>
                <a:spcPts val="0"/>
              </a:spcAft>
              <a:buClr>
                <a:schemeClr val="accent2"/>
              </a:buClr>
              <a:buSzPts val="2000"/>
              <a:buFont typeface="Tahoma"/>
              <a:buChar char="•"/>
              <a:defRPr b="0" i="0" sz="2000" u="none" cap="none" strike="noStrike">
                <a:solidFill>
                  <a:schemeClr val="dk1"/>
                </a:solidFill>
                <a:latin typeface="Tahoma"/>
                <a:ea typeface="Tahoma"/>
                <a:cs typeface="Tahoma"/>
                <a:sym typeface="Tahoma"/>
              </a:defRPr>
            </a:lvl4pPr>
            <a:lvl5pPr indent="-355600" lvl="4" marL="2286000" marR="0" rtl="0" algn="l">
              <a:spcBef>
                <a:spcPts val="400"/>
              </a:spcBef>
              <a:spcAft>
                <a:spcPts val="0"/>
              </a:spcAft>
              <a:buClr>
                <a:schemeClr val="accent2"/>
              </a:buClr>
              <a:buSzPts val="2000"/>
              <a:buFont typeface="Tahoma"/>
              <a:buChar char="–"/>
              <a:defRPr b="0" i="0" sz="2000" u="none" cap="none" strike="noStrike">
                <a:solidFill>
                  <a:schemeClr val="dk1"/>
                </a:solidFill>
                <a:latin typeface="Tahoma"/>
                <a:ea typeface="Tahoma"/>
                <a:cs typeface="Tahoma"/>
                <a:sym typeface="Tahoma"/>
              </a:defRPr>
            </a:lvl5pPr>
            <a:lvl6pPr indent="-355600" lvl="5" marL="2743200" marR="0" rtl="0" algn="l">
              <a:spcBef>
                <a:spcPts val="400"/>
              </a:spcBef>
              <a:spcAft>
                <a:spcPts val="0"/>
              </a:spcAft>
              <a:buClr>
                <a:schemeClr val="accent2"/>
              </a:buClr>
              <a:buSzPts val="2000"/>
              <a:buFont typeface="Tahoma"/>
              <a:buChar char="–"/>
              <a:defRPr b="0" i="0" sz="2000" u="none" cap="none" strike="noStrike">
                <a:solidFill>
                  <a:schemeClr val="dk1"/>
                </a:solidFill>
                <a:latin typeface="Tahoma"/>
                <a:ea typeface="Tahoma"/>
                <a:cs typeface="Tahoma"/>
                <a:sym typeface="Tahoma"/>
              </a:defRPr>
            </a:lvl6pPr>
            <a:lvl7pPr indent="-355600" lvl="6" marL="3200400" marR="0" rtl="0" algn="l">
              <a:spcBef>
                <a:spcPts val="400"/>
              </a:spcBef>
              <a:spcAft>
                <a:spcPts val="0"/>
              </a:spcAft>
              <a:buClr>
                <a:schemeClr val="accent2"/>
              </a:buClr>
              <a:buSzPts val="2000"/>
              <a:buFont typeface="Tahoma"/>
              <a:buChar char="–"/>
              <a:defRPr b="0" i="0" sz="2000" u="none" cap="none" strike="noStrike">
                <a:solidFill>
                  <a:schemeClr val="dk1"/>
                </a:solidFill>
                <a:latin typeface="Tahoma"/>
                <a:ea typeface="Tahoma"/>
                <a:cs typeface="Tahoma"/>
                <a:sym typeface="Tahoma"/>
              </a:defRPr>
            </a:lvl7pPr>
            <a:lvl8pPr indent="-355600" lvl="7" marL="3657600" marR="0" rtl="0" algn="l">
              <a:spcBef>
                <a:spcPts val="400"/>
              </a:spcBef>
              <a:spcAft>
                <a:spcPts val="0"/>
              </a:spcAft>
              <a:buClr>
                <a:schemeClr val="accent2"/>
              </a:buClr>
              <a:buSzPts val="2000"/>
              <a:buFont typeface="Tahoma"/>
              <a:buChar char="–"/>
              <a:defRPr b="0" i="0" sz="2000" u="none" cap="none" strike="noStrike">
                <a:solidFill>
                  <a:schemeClr val="dk1"/>
                </a:solidFill>
                <a:latin typeface="Tahoma"/>
                <a:ea typeface="Tahoma"/>
                <a:cs typeface="Tahoma"/>
                <a:sym typeface="Tahoma"/>
              </a:defRPr>
            </a:lvl8pPr>
            <a:lvl9pPr indent="-355600" lvl="8" marL="4114800" marR="0" rtl="0" algn="l">
              <a:spcBef>
                <a:spcPts val="400"/>
              </a:spcBef>
              <a:spcAft>
                <a:spcPts val="0"/>
              </a:spcAft>
              <a:buClr>
                <a:schemeClr val="accent2"/>
              </a:buClr>
              <a:buSzPts val="2000"/>
              <a:buFont typeface="Tahoma"/>
              <a:buChar char="–"/>
              <a:defRPr b="0" i="0" sz="2000" u="none" cap="none" strike="noStrike">
                <a:solidFill>
                  <a:schemeClr val="dk1"/>
                </a:solidFill>
                <a:latin typeface="Tahoma"/>
                <a:ea typeface="Tahoma"/>
                <a:cs typeface="Tahoma"/>
                <a:sym typeface="Tahoma"/>
              </a:defRPr>
            </a:lvl9pPr>
          </a:lstStyle>
          <a:p/>
        </p:txBody>
      </p:sp>
      <p:sp>
        <p:nvSpPr>
          <p:cNvPr id="31" name="Shape 31"/>
          <p:cNvSpPr txBox="1"/>
          <p:nvPr>
            <p:ph idx="10" type="dt"/>
          </p:nvPr>
        </p:nvSpPr>
        <p:spPr>
          <a:xfrm>
            <a:off x="431800" y="6229350"/>
            <a:ext cx="1905000" cy="457200"/>
          </a:xfrm>
          <a:prstGeom prst="rect">
            <a:avLst/>
          </a:prstGeom>
          <a:noFill/>
          <a:ln>
            <a:noFill/>
          </a:ln>
        </p:spPr>
        <p:txBody>
          <a:bodyPr anchorCtr="0" anchor="b" bIns="91425" lIns="91425" spcFirstLastPara="1" rIns="91425" wrap="square" tIns="91425"/>
          <a:lstStyle>
            <a:lvl1pPr lvl="0" marR="0" rtl="0" algn="l">
              <a:lnSpc>
                <a:spcPct val="100000"/>
              </a:lnSpc>
              <a:spcBef>
                <a:spcPts val="0"/>
              </a:spcBef>
              <a:spcAft>
                <a:spcPts val="0"/>
              </a:spcAft>
              <a:buSzPts val="1400"/>
              <a:buNone/>
              <a:defRPr b="0" i="0" sz="2400" u="non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32" name="Shape 32"/>
          <p:cNvSpPr txBox="1"/>
          <p:nvPr>
            <p:ph idx="11" type="ftr"/>
          </p:nvPr>
        </p:nvSpPr>
        <p:spPr>
          <a:xfrm>
            <a:off x="3124200" y="6229350"/>
            <a:ext cx="2895600" cy="457200"/>
          </a:xfrm>
          <a:prstGeom prst="rect">
            <a:avLst/>
          </a:prstGeom>
          <a:noFill/>
          <a:ln>
            <a:noFill/>
          </a:ln>
        </p:spPr>
        <p:txBody>
          <a:bodyPr anchorCtr="0" anchor="b" bIns="91425" lIns="91425" spcFirstLastPara="1" rIns="91425" wrap="square" tIns="91425"/>
          <a:lstStyle>
            <a:lvl1pPr lvl="0" marR="0" rtl="0" algn="l">
              <a:lnSpc>
                <a:spcPct val="100000"/>
              </a:lnSpc>
              <a:spcBef>
                <a:spcPts val="0"/>
              </a:spcBef>
              <a:spcAft>
                <a:spcPts val="0"/>
              </a:spcAft>
              <a:buSzPts val="1400"/>
              <a:buNone/>
              <a:defRPr b="0" i="0" sz="2400" u="non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33" name="Shape 33"/>
          <p:cNvSpPr txBox="1"/>
          <p:nvPr>
            <p:ph idx="12" type="sldNum"/>
          </p:nvPr>
        </p:nvSpPr>
        <p:spPr>
          <a:xfrm>
            <a:off x="6731000" y="6229350"/>
            <a:ext cx="1905000" cy="457200"/>
          </a:xfrm>
          <a:prstGeom prst="rect">
            <a:avLst/>
          </a:prstGeom>
          <a:noFill/>
          <a:ln>
            <a:noFill/>
          </a:ln>
        </p:spPr>
        <p:txBody>
          <a:bodyPr anchorCtr="0" anchor="b" bIns="45700" lIns="91425" spcFirstLastPara="1" rIns="91425" wrap="square" tIns="45700">
            <a:noAutofit/>
          </a:bodyPr>
          <a:lstStyle>
            <a:lvl1pPr indent="0" lvl="0" marL="0" marR="0" rtl="0" algn="r">
              <a:lnSpc>
                <a:spcPct val="100000"/>
              </a:lnSpc>
              <a:spcBef>
                <a:spcPts val="0"/>
              </a:spcBef>
              <a:spcAft>
                <a:spcPts val="0"/>
              </a:spcAft>
              <a:buClr>
                <a:schemeClr val="lt2"/>
              </a:buClr>
              <a:buSzPts val="1400"/>
              <a:buFont typeface="Arial"/>
              <a:buNone/>
              <a:defRPr b="0" i="0" sz="1400" u="none">
                <a:solidFill>
                  <a:schemeClr val="lt2"/>
                </a:solidFill>
                <a:latin typeface="Arial"/>
                <a:ea typeface="Arial"/>
                <a:cs typeface="Arial"/>
                <a:sym typeface="Arial"/>
              </a:defRPr>
            </a:lvl1pPr>
            <a:lvl2pPr indent="0" lvl="1" marL="0" marR="0" rtl="0" algn="r">
              <a:lnSpc>
                <a:spcPct val="100000"/>
              </a:lnSpc>
              <a:spcBef>
                <a:spcPts val="0"/>
              </a:spcBef>
              <a:spcAft>
                <a:spcPts val="0"/>
              </a:spcAft>
              <a:buClr>
                <a:schemeClr val="lt2"/>
              </a:buClr>
              <a:buSzPts val="1400"/>
              <a:buFont typeface="Arial"/>
              <a:buNone/>
              <a:defRPr b="0" i="0" sz="1400" u="none">
                <a:solidFill>
                  <a:schemeClr val="lt2"/>
                </a:solidFill>
                <a:latin typeface="Arial"/>
                <a:ea typeface="Arial"/>
                <a:cs typeface="Arial"/>
                <a:sym typeface="Arial"/>
              </a:defRPr>
            </a:lvl2pPr>
            <a:lvl3pPr indent="0" lvl="2" marL="0" marR="0" rtl="0" algn="r">
              <a:lnSpc>
                <a:spcPct val="100000"/>
              </a:lnSpc>
              <a:spcBef>
                <a:spcPts val="0"/>
              </a:spcBef>
              <a:spcAft>
                <a:spcPts val="0"/>
              </a:spcAft>
              <a:buClr>
                <a:schemeClr val="lt2"/>
              </a:buClr>
              <a:buSzPts val="1400"/>
              <a:buFont typeface="Arial"/>
              <a:buNone/>
              <a:defRPr b="0" i="0" sz="1400" u="none">
                <a:solidFill>
                  <a:schemeClr val="lt2"/>
                </a:solidFill>
                <a:latin typeface="Arial"/>
                <a:ea typeface="Arial"/>
                <a:cs typeface="Arial"/>
                <a:sym typeface="Arial"/>
              </a:defRPr>
            </a:lvl3pPr>
            <a:lvl4pPr indent="0" lvl="3" marL="0" marR="0" rtl="0" algn="r">
              <a:lnSpc>
                <a:spcPct val="100000"/>
              </a:lnSpc>
              <a:spcBef>
                <a:spcPts val="0"/>
              </a:spcBef>
              <a:spcAft>
                <a:spcPts val="0"/>
              </a:spcAft>
              <a:buClr>
                <a:schemeClr val="lt2"/>
              </a:buClr>
              <a:buSzPts val="1400"/>
              <a:buFont typeface="Arial"/>
              <a:buNone/>
              <a:defRPr b="0" i="0" sz="1400" u="none">
                <a:solidFill>
                  <a:schemeClr val="lt2"/>
                </a:solidFill>
                <a:latin typeface="Arial"/>
                <a:ea typeface="Arial"/>
                <a:cs typeface="Arial"/>
                <a:sym typeface="Arial"/>
              </a:defRPr>
            </a:lvl4pPr>
            <a:lvl5pPr indent="0" lvl="4" marL="0" marR="0" rtl="0" algn="r">
              <a:lnSpc>
                <a:spcPct val="100000"/>
              </a:lnSpc>
              <a:spcBef>
                <a:spcPts val="0"/>
              </a:spcBef>
              <a:spcAft>
                <a:spcPts val="0"/>
              </a:spcAft>
              <a:buClr>
                <a:schemeClr val="lt2"/>
              </a:buClr>
              <a:buSzPts val="1400"/>
              <a:buFont typeface="Arial"/>
              <a:buNone/>
              <a:defRPr b="0" i="0" sz="1400" u="none">
                <a:solidFill>
                  <a:schemeClr val="lt2"/>
                </a:solidFill>
                <a:latin typeface="Arial"/>
                <a:ea typeface="Arial"/>
                <a:cs typeface="Arial"/>
                <a:sym typeface="Arial"/>
              </a:defRPr>
            </a:lvl5pPr>
            <a:lvl6pPr indent="0" lvl="5" marL="0" marR="0" rtl="0" algn="r">
              <a:lnSpc>
                <a:spcPct val="100000"/>
              </a:lnSpc>
              <a:spcBef>
                <a:spcPts val="0"/>
              </a:spcBef>
              <a:spcAft>
                <a:spcPts val="0"/>
              </a:spcAft>
              <a:buClr>
                <a:schemeClr val="lt2"/>
              </a:buClr>
              <a:buSzPts val="1400"/>
              <a:buFont typeface="Arial"/>
              <a:buNone/>
              <a:defRPr b="0" i="0" sz="1400" u="none">
                <a:solidFill>
                  <a:schemeClr val="lt2"/>
                </a:solidFill>
                <a:latin typeface="Arial"/>
                <a:ea typeface="Arial"/>
                <a:cs typeface="Arial"/>
                <a:sym typeface="Arial"/>
              </a:defRPr>
            </a:lvl6pPr>
            <a:lvl7pPr indent="0" lvl="6" marL="0" marR="0" rtl="0" algn="r">
              <a:lnSpc>
                <a:spcPct val="100000"/>
              </a:lnSpc>
              <a:spcBef>
                <a:spcPts val="0"/>
              </a:spcBef>
              <a:spcAft>
                <a:spcPts val="0"/>
              </a:spcAft>
              <a:buClr>
                <a:schemeClr val="lt2"/>
              </a:buClr>
              <a:buSzPts val="1400"/>
              <a:buFont typeface="Arial"/>
              <a:buNone/>
              <a:defRPr b="0" i="0" sz="1400" u="none">
                <a:solidFill>
                  <a:schemeClr val="lt2"/>
                </a:solidFill>
                <a:latin typeface="Arial"/>
                <a:ea typeface="Arial"/>
                <a:cs typeface="Arial"/>
                <a:sym typeface="Arial"/>
              </a:defRPr>
            </a:lvl7pPr>
            <a:lvl8pPr indent="0" lvl="7" marL="0" marR="0" rtl="0" algn="r">
              <a:lnSpc>
                <a:spcPct val="100000"/>
              </a:lnSpc>
              <a:spcBef>
                <a:spcPts val="0"/>
              </a:spcBef>
              <a:spcAft>
                <a:spcPts val="0"/>
              </a:spcAft>
              <a:buClr>
                <a:schemeClr val="lt2"/>
              </a:buClr>
              <a:buSzPts val="1400"/>
              <a:buFont typeface="Arial"/>
              <a:buNone/>
              <a:defRPr b="0" i="0" sz="1400" u="none">
                <a:solidFill>
                  <a:schemeClr val="lt2"/>
                </a:solidFill>
                <a:latin typeface="Arial"/>
                <a:ea typeface="Arial"/>
                <a:cs typeface="Arial"/>
                <a:sym typeface="Arial"/>
              </a:defRPr>
            </a:lvl8pPr>
            <a:lvl9pPr indent="0" lvl="8" marL="0" marR="0" rtl="0" algn="r">
              <a:lnSpc>
                <a:spcPct val="100000"/>
              </a:lnSpc>
              <a:spcBef>
                <a:spcPts val="0"/>
              </a:spcBef>
              <a:spcAft>
                <a:spcPts val="0"/>
              </a:spcAft>
              <a:buClr>
                <a:schemeClr val="lt2"/>
              </a:buClr>
              <a:buSzPts val="1400"/>
              <a:buFont typeface="Arial"/>
              <a:buNone/>
              <a:defRPr b="0" i="0" sz="1400" u="none">
                <a:solidFill>
                  <a:schemeClr val="lt2"/>
                </a:solidFill>
                <a:latin typeface="Arial"/>
                <a:ea typeface="Arial"/>
                <a:cs typeface="Arial"/>
                <a:sym typeface="Arial"/>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34" name="Shape 34"/>
        <p:cNvGrpSpPr/>
        <p:nvPr/>
      </p:nvGrpSpPr>
      <p:grpSpPr>
        <a:xfrm>
          <a:off x="0" y="0"/>
          <a:ext cx="0" cy="0"/>
          <a:chOff x="0" y="0"/>
          <a:chExt cx="0" cy="0"/>
        </a:xfrm>
      </p:grpSpPr>
      <p:sp>
        <p:nvSpPr>
          <p:cNvPr id="35" name="Shape 35"/>
          <p:cNvSpPr txBox="1"/>
          <p:nvPr>
            <p:ph idx="10" type="dt"/>
          </p:nvPr>
        </p:nvSpPr>
        <p:spPr>
          <a:xfrm>
            <a:off x="431800" y="6229350"/>
            <a:ext cx="1905000" cy="457200"/>
          </a:xfrm>
          <a:prstGeom prst="rect">
            <a:avLst/>
          </a:prstGeom>
          <a:noFill/>
          <a:ln>
            <a:noFill/>
          </a:ln>
        </p:spPr>
        <p:txBody>
          <a:bodyPr anchorCtr="0" anchor="b" bIns="91425" lIns="91425" spcFirstLastPara="1" rIns="91425" wrap="square" tIns="91425"/>
          <a:lstStyle>
            <a:lvl1pPr lvl="0" marR="0" rtl="0" algn="l">
              <a:lnSpc>
                <a:spcPct val="100000"/>
              </a:lnSpc>
              <a:spcBef>
                <a:spcPts val="0"/>
              </a:spcBef>
              <a:spcAft>
                <a:spcPts val="0"/>
              </a:spcAft>
              <a:buSzPts val="1400"/>
              <a:buNone/>
              <a:defRPr b="0" i="0" sz="2400" u="non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36" name="Shape 36"/>
          <p:cNvSpPr txBox="1"/>
          <p:nvPr>
            <p:ph idx="11" type="ftr"/>
          </p:nvPr>
        </p:nvSpPr>
        <p:spPr>
          <a:xfrm>
            <a:off x="3124200" y="6229350"/>
            <a:ext cx="2895600" cy="457200"/>
          </a:xfrm>
          <a:prstGeom prst="rect">
            <a:avLst/>
          </a:prstGeom>
          <a:noFill/>
          <a:ln>
            <a:noFill/>
          </a:ln>
        </p:spPr>
        <p:txBody>
          <a:bodyPr anchorCtr="0" anchor="b" bIns="91425" lIns="91425" spcFirstLastPara="1" rIns="91425" wrap="square" tIns="91425"/>
          <a:lstStyle>
            <a:lvl1pPr lvl="0" marR="0" rtl="0" algn="l">
              <a:lnSpc>
                <a:spcPct val="100000"/>
              </a:lnSpc>
              <a:spcBef>
                <a:spcPts val="0"/>
              </a:spcBef>
              <a:spcAft>
                <a:spcPts val="0"/>
              </a:spcAft>
              <a:buSzPts val="1400"/>
              <a:buNone/>
              <a:defRPr b="0" i="0" sz="2400" u="non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37" name="Shape 37"/>
          <p:cNvSpPr txBox="1"/>
          <p:nvPr>
            <p:ph idx="12" type="sldNum"/>
          </p:nvPr>
        </p:nvSpPr>
        <p:spPr>
          <a:xfrm>
            <a:off x="6731000" y="6229350"/>
            <a:ext cx="1905000" cy="457200"/>
          </a:xfrm>
          <a:prstGeom prst="rect">
            <a:avLst/>
          </a:prstGeom>
          <a:noFill/>
          <a:ln>
            <a:noFill/>
          </a:ln>
        </p:spPr>
        <p:txBody>
          <a:bodyPr anchorCtr="0" anchor="b" bIns="45700" lIns="91425" spcFirstLastPara="1" rIns="91425" wrap="square" tIns="45700">
            <a:noAutofit/>
          </a:bodyPr>
          <a:lstStyle>
            <a:lvl1pPr indent="0" lvl="0" marL="0" marR="0" rtl="0" algn="r">
              <a:lnSpc>
                <a:spcPct val="100000"/>
              </a:lnSpc>
              <a:spcBef>
                <a:spcPts val="0"/>
              </a:spcBef>
              <a:spcAft>
                <a:spcPts val="0"/>
              </a:spcAft>
              <a:buClr>
                <a:schemeClr val="lt2"/>
              </a:buClr>
              <a:buSzPts val="1400"/>
              <a:buFont typeface="Arial"/>
              <a:buNone/>
              <a:defRPr b="0" i="0" sz="1400" u="none">
                <a:solidFill>
                  <a:schemeClr val="lt2"/>
                </a:solidFill>
                <a:latin typeface="Arial"/>
                <a:ea typeface="Arial"/>
                <a:cs typeface="Arial"/>
                <a:sym typeface="Arial"/>
              </a:defRPr>
            </a:lvl1pPr>
            <a:lvl2pPr indent="0" lvl="1" marL="0" marR="0" rtl="0" algn="r">
              <a:lnSpc>
                <a:spcPct val="100000"/>
              </a:lnSpc>
              <a:spcBef>
                <a:spcPts val="0"/>
              </a:spcBef>
              <a:spcAft>
                <a:spcPts val="0"/>
              </a:spcAft>
              <a:buClr>
                <a:schemeClr val="lt2"/>
              </a:buClr>
              <a:buSzPts val="1400"/>
              <a:buFont typeface="Arial"/>
              <a:buNone/>
              <a:defRPr b="0" i="0" sz="1400" u="none">
                <a:solidFill>
                  <a:schemeClr val="lt2"/>
                </a:solidFill>
                <a:latin typeface="Arial"/>
                <a:ea typeface="Arial"/>
                <a:cs typeface="Arial"/>
                <a:sym typeface="Arial"/>
              </a:defRPr>
            </a:lvl2pPr>
            <a:lvl3pPr indent="0" lvl="2" marL="0" marR="0" rtl="0" algn="r">
              <a:lnSpc>
                <a:spcPct val="100000"/>
              </a:lnSpc>
              <a:spcBef>
                <a:spcPts val="0"/>
              </a:spcBef>
              <a:spcAft>
                <a:spcPts val="0"/>
              </a:spcAft>
              <a:buClr>
                <a:schemeClr val="lt2"/>
              </a:buClr>
              <a:buSzPts val="1400"/>
              <a:buFont typeface="Arial"/>
              <a:buNone/>
              <a:defRPr b="0" i="0" sz="1400" u="none">
                <a:solidFill>
                  <a:schemeClr val="lt2"/>
                </a:solidFill>
                <a:latin typeface="Arial"/>
                <a:ea typeface="Arial"/>
                <a:cs typeface="Arial"/>
                <a:sym typeface="Arial"/>
              </a:defRPr>
            </a:lvl3pPr>
            <a:lvl4pPr indent="0" lvl="3" marL="0" marR="0" rtl="0" algn="r">
              <a:lnSpc>
                <a:spcPct val="100000"/>
              </a:lnSpc>
              <a:spcBef>
                <a:spcPts val="0"/>
              </a:spcBef>
              <a:spcAft>
                <a:spcPts val="0"/>
              </a:spcAft>
              <a:buClr>
                <a:schemeClr val="lt2"/>
              </a:buClr>
              <a:buSzPts val="1400"/>
              <a:buFont typeface="Arial"/>
              <a:buNone/>
              <a:defRPr b="0" i="0" sz="1400" u="none">
                <a:solidFill>
                  <a:schemeClr val="lt2"/>
                </a:solidFill>
                <a:latin typeface="Arial"/>
                <a:ea typeface="Arial"/>
                <a:cs typeface="Arial"/>
                <a:sym typeface="Arial"/>
              </a:defRPr>
            </a:lvl4pPr>
            <a:lvl5pPr indent="0" lvl="4" marL="0" marR="0" rtl="0" algn="r">
              <a:lnSpc>
                <a:spcPct val="100000"/>
              </a:lnSpc>
              <a:spcBef>
                <a:spcPts val="0"/>
              </a:spcBef>
              <a:spcAft>
                <a:spcPts val="0"/>
              </a:spcAft>
              <a:buClr>
                <a:schemeClr val="lt2"/>
              </a:buClr>
              <a:buSzPts val="1400"/>
              <a:buFont typeface="Arial"/>
              <a:buNone/>
              <a:defRPr b="0" i="0" sz="1400" u="none">
                <a:solidFill>
                  <a:schemeClr val="lt2"/>
                </a:solidFill>
                <a:latin typeface="Arial"/>
                <a:ea typeface="Arial"/>
                <a:cs typeface="Arial"/>
                <a:sym typeface="Arial"/>
              </a:defRPr>
            </a:lvl5pPr>
            <a:lvl6pPr indent="0" lvl="5" marL="0" marR="0" rtl="0" algn="r">
              <a:lnSpc>
                <a:spcPct val="100000"/>
              </a:lnSpc>
              <a:spcBef>
                <a:spcPts val="0"/>
              </a:spcBef>
              <a:spcAft>
                <a:spcPts val="0"/>
              </a:spcAft>
              <a:buClr>
                <a:schemeClr val="lt2"/>
              </a:buClr>
              <a:buSzPts val="1400"/>
              <a:buFont typeface="Arial"/>
              <a:buNone/>
              <a:defRPr b="0" i="0" sz="1400" u="none">
                <a:solidFill>
                  <a:schemeClr val="lt2"/>
                </a:solidFill>
                <a:latin typeface="Arial"/>
                <a:ea typeface="Arial"/>
                <a:cs typeface="Arial"/>
                <a:sym typeface="Arial"/>
              </a:defRPr>
            </a:lvl6pPr>
            <a:lvl7pPr indent="0" lvl="6" marL="0" marR="0" rtl="0" algn="r">
              <a:lnSpc>
                <a:spcPct val="100000"/>
              </a:lnSpc>
              <a:spcBef>
                <a:spcPts val="0"/>
              </a:spcBef>
              <a:spcAft>
                <a:spcPts val="0"/>
              </a:spcAft>
              <a:buClr>
                <a:schemeClr val="lt2"/>
              </a:buClr>
              <a:buSzPts val="1400"/>
              <a:buFont typeface="Arial"/>
              <a:buNone/>
              <a:defRPr b="0" i="0" sz="1400" u="none">
                <a:solidFill>
                  <a:schemeClr val="lt2"/>
                </a:solidFill>
                <a:latin typeface="Arial"/>
                <a:ea typeface="Arial"/>
                <a:cs typeface="Arial"/>
                <a:sym typeface="Arial"/>
              </a:defRPr>
            </a:lvl7pPr>
            <a:lvl8pPr indent="0" lvl="7" marL="0" marR="0" rtl="0" algn="r">
              <a:lnSpc>
                <a:spcPct val="100000"/>
              </a:lnSpc>
              <a:spcBef>
                <a:spcPts val="0"/>
              </a:spcBef>
              <a:spcAft>
                <a:spcPts val="0"/>
              </a:spcAft>
              <a:buClr>
                <a:schemeClr val="lt2"/>
              </a:buClr>
              <a:buSzPts val="1400"/>
              <a:buFont typeface="Arial"/>
              <a:buNone/>
              <a:defRPr b="0" i="0" sz="1400" u="none">
                <a:solidFill>
                  <a:schemeClr val="lt2"/>
                </a:solidFill>
                <a:latin typeface="Arial"/>
                <a:ea typeface="Arial"/>
                <a:cs typeface="Arial"/>
                <a:sym typeface="Arial"/>
              </a:defRPr>
            </a:lvl8pPr>
            <a:lvl9pPr indent="0" lvl="8" marL="0" marR="0" rtl="0" algn="r">
              <a:lnSpc>
                <a:spcPct val="100000"/>
              </a:lnSpc>
              <a:spcBef>
                <a:spcPts val="0"/>
              </a:spcBef>
              <a:spcAft>
                <a:spcPts val="0"/>
              </a:spcAft>
              <a:buClr>
                <a:schemeClr val="lt2"/>
              </a:buClr>
              <a:buSzPts val="1400"/>
              <a:buFont typeface="Arial"/>
              <a:buNone/>
              <a:defRPr b="0" i="0" sz="1400" u="none">
                <a:solidFill>
                  <a:schemeClr val="lt2"/>
                </a:solidFill>
                <a:latin typeface="Arial"/>
                <a:ea typeface="Arial"/>
                <a:cs typeface="Arial"/>
                <a:sym typeface="Arial"/>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38" name="Shape 38"/>
        <p:cNvGrpSpPr/>
        <p:nvPr/>
      </p:nvGrpSpPr>
      <p:grpSpPr>
        <a:xfrm>
          <a:off x="0" y="0"/>
          <a:ext cx="0" cy="0"/>
          <a:chOff x="0" y="0"/>
          <a:chExt cx="0" cy="0"/>
        </a:xfrm>
      </p:grpSpPr>
      <p:sp>
        <p:nvSpPr>
          <p:cNvPr id="39" name="Shape 39"/>
          <p:cNvSpPr txBox="1"/>
          <p:nvPr>
            <p:ph type="title"/>
          </p:nvPr>
        </p:nvSpPr>
        <p:spPr>
          <a:xfrm rot="5400000">
            <a:off x="4692650" y="2114550"/>
            <a:ext cx="5829300" cy="2057400"/>
          </a:xfrm>
          <a:prstGeom prst="rect">
            <a:avLst/>
          </a:prstGeom>
          <a:noFill/>
          <a:ln>
            <a:noFill/>
          </a:ln>
        </p:spPr>
        <p:txBody>
          <a:bodyPr anchorCtr="0" anchor="b" bIns="91425" lIns="91425" spcFirstLastPara="1" rIns="91425" wrap="square" tIns="91425"/>
          <a:lstStyle>
            <a:lvl1pPr lvl="0" marR="0" rtl="0" algn="l">
              <a:spcBef>
                <a:spcPts val="0"/>
              </a:spcBef>
              <a:spcAft>
                <a:spcPts val="0"/>
              </a:spcAft>
              <a:buSzPts val="1400"/>
              <a:buNone/>
              <a:defRPr b="0" i="0" sz="4000" u="none" cap="none" strike="noStrike">
                <a:solidFill>
                  <a:schemeClr val="dk2"/>
                </a:solidFill>
                <a:latin typeface="Arial Black"/>
                <a:ea typeface="Arial Black"/>
                <a:cs typeface="Arial Black"/>
                <a:sym typeface="Arial Black"/>
              </a:defRPr>
            </a:lvl1pPr>
            <a:lvl2pPr lvl="1" marR="0" rtl="0" algn="l">
              <a:spcBef>
                <a:spcPts val="0"/>
              </a:spcBef>
              <a:spcAft>
                <a:spcPts val="0"/>
              </a:spcAft>
              <a:buSzPts val="1400"/>
              <a:buNone/>
              <a:defRPr b="0" i="0" sz="4000" u="none" cap="none" strike="noStrike">
                <a:solidFill>
                  <a:schemeClr val="dk2"/>
                </a:solidFill>
                <a:latin typeface="Arial Black"/>
                <a:ea typeface="Arial Black"/>
                <a:cs typeface="Arial Black"/>
                <a:sym typeface="Arial Black"/>
              </a:defRPr>
            </a:lvl2pPr>
            <a:lvl3pPr lvl="2" marR="0" rtl="0" algn="l">
              <a:spcBef>
                <a:spcPts val="0"/>
              </a:spcBef>
              <a:spcAft>
                <a:spcPts val="0"/>
              </a:spcAft>
              <a:buSzPts val="1400"/>
              <a:buNone/>
              <a:defRPr b="0" i="0" sz="4000" u="none" cap="none" strike="noStrike">
                <a:solidFill>
                  <a:schemeClr val="dk2"/>
                </a:solidFill>
                <a:latin typeface="Arial Black"/>
                <a:ea typeface="Arial Black"/>
                <a:cs typeface="Arial Black"/>
                <a:sym typeface="Arial Black"/>
              </a:defRPr>
            </a:lvl3pPr>
            <a:lvl4pPr lvl="3" marR="0" rtl="0" algn="l">
              <a:spcBef>
                <a:spcPts val="0"/>
              </a:spcBef>
              <a:spcAft>
                <a:spcPts val="0"/>
              </a:spcAft>
              <a:buSzPts val="1400"/>
              <a:buNone/>
              <a:defRPr b="0" i="0" sz="4000" u="none" cap="none" strike="noStrike">
                <a:solidFill>
                  <a:schemeClr val="dk2"/>
                </a:solidFill>
                <a:latin typeface="Arial Black"/>
                <a:ea typeface="Arial Black"/>
                <a:cs typeface="Arial Black"/>
                <a:sym typeface="Arial Black"/>
              </a:defRPr>
            </a:lvl4pPr>
            <a:lvl5pPr lvl="4" marR="0" rtl="0" algn="l">
              <a:spcBef>
                <a:spcPts val="0"/>
              </a:spcBef>
              <a:spcAft>
                <a:spcPts val="0"/>
              </a:spcAft>
              <a:buSzPts val="1400"/>
              <a:buNone/>
              <a:defRPr b="0" i="0" sz="4000" u="none" cap="none" strike="noStrike">
                <a:solidFill>
                  <a:schemeClr val="dk2"/>
                </a:solidFill>
                <a:latin typeface="Arial Black"/>
                <a:ea typeface="Arial Black"/>
                <a:cs typeface="Arial Black"/>
                <a:sym typeface="Arial Black"/>
              </a:defRPr>
            </a:lvl5pPr>
            <a:lvl6pPr lvl="5" marR="0" rtl="0" algn="l">
              <a:spcBef>
                <a:spcPts val="0"/>
              </a:spcBef>
              <a:spcAft>
                <a:spcPts val="0"/>
              </a:spcAft>
              <a:buSzPts val="1400"/>
              <a:buNone/>
              <a:defRPr b="0" i="0" sz="4000" u="none" cap="none" strike="noStrike">
                <a:solidFill>
                  <a:schemeClr val="dk2"/>
                </a:solidFill>
                <a:latin typeface="Arial Black"/>
                <a:ea typeface="Arial Black"/>
                <a:cs typeface="Arial Black"/>
                <a:sym typeface="Arial Black"/>
              </a:defRPr>
            </a:lvl6pPr>
            <a:lvl7pPr lvl="6" marR="0" rtl="0" algn="l">
              <a:spcBef>
                <a:spcPts val="0"/>
              </a:spcBef>
              <a:spcAft>
                <a:spcPts val="0"/>
              </a:spcAft>
              <a:buSzPts val="1400"/>
              <a:buNone/>
              <a:defRPr b="0" i="0" sz="4000" u="none" cap="none" strike="noStrike">
                <a:solidFill>
                  <a:schemeClr val="dk2"/>
                </a:solidFill>
                <a:latin typeface="Arial Black"/>
                <a:ea typeface="Arial Black"/>
                <a:cs typeface="Arial Black"/>
                <a:sym typeface="Arial Black"/>
              </a:defRPr>
            </a:lvl7pPr>
            <a:lvl8pPr lvl="7" marR="0" rtl="0" algn="l">
              <a:spcBef>
                <a:spcPts val="0"/>
              </a:spcBef>
              <a:spcAft>
                <a:spcPts val="0"/>
              </a:spcAft>
              <a:buSzPts val="1400"/>
              <a:buNone/>
              <a:defRPr b="0" i="0" sz="4000" u="none" cap="none" strike="noStrike">
                <a:solidFill>
                  <a:schemeClr val="dk2"/>
                </a:solidFill>
                <a:latin typeface="Arial Black"/>
                <a:ea typeface="Arial Black"/>
                <a:cs typeface="Arial Black"/>
                <a:sym typeface="Arial Black"/>
              </a:defRPr>
            </a:lvl8pPr>
            <a:lvl9pPr lvl="8" marR="0" rtl="0" algn="l">
              <a:spcBef>
                <a:spcPts val="0"/>
              </a:spcBef>
              <a:spcAft>
                <a:spcPts val="0"/>
              </a:spcAft>
              <a:buSzPts val="1400"/>
              <a:buNone/>
              <a:defRPr b="0" i="0" sz="4000" u="none" cap="none" strike="noStrike">
                <a:solidFill>
                  <a:schemeClr val="dk2"/>
                </a:solidFill>
                <a:latin typeface="Arial Black"/>
                <a:ea typeface="Arial Black"/>
                <a:cs typeface="Arial Black"/>
                <a:sym typeface="Arial Black"/>
              </a:defRPr>
            </a:lvl9pPr>
          </a:lstStyle>
          <a:p/>
        </p:txBody>
      </p:sp>
      <p:sp>
        <p:nvSpPr>
          <p:cNvPr id="40" name="Shape 40"/>
          <p:cNvSpPr txBox="1"/>
          <p:nvPr>
            <p:ph idx="1" type="body"/>
          </p:nvPr>
        </p:nvSpPr>
        <p:spPr>
          <a:xfrm rot="5400000">
            <a:off x="501650" y="133350"/>
            <a:ext cx="5829300" cy="6019800"/>
          </a:xfrm>
          <a:prstGeom prst="rect">
            <a:avLst/>
          </a:prstGeom>
          <a:noFill/>
          <a:ln>
            <a:noFill/>
          </a:ln>
        </p:spPr>
        <p:txBody>
          <a:bodyPr anchorCtr="0" anchor="t" bIns="91425" lIns="91425" spcFirstLastPara="1" rIns="91425" wrap="square" tIns="91425"/>
          <a:lstStyle>
            <a:lvl1pPr indent="-431800" lvl="0" marL="457200" marR="0" rtl="0" algn="l">
              <a:spcBef>
                <a:spcPts val="640"/>
              </a:spcBef>
              <a:spcAft>
                <a:spcPts val="0"/>
              </a:spcAft>
              <a:buClr>
                <a:schemeClr val="accent2"/>
              </a:buClr>
              <a:buSzPts val="3200"/>
              <a:buFont typeface="Arial"/>
              <a:buChar char="●"/>
              <a:defRPr sz="3200">
                <a:solidFill>
                  <a:schemeClr val="dk1"/>
                </a:solidFill>
                <a:latin typeface="Tahoma"/>
                <a:ea typeface="Tahoma"/>
                <a:cs typeface="Tahoma"/>
                <a:sym typeface="Tahoma"/>
              </a:defRPr>
            </a:lvl1pPr>
            <a:lvl2pPr indent="-406400" lvl="1" marL="914400" marR="0" rtl="0" algn="l">
              <a:spcBef>
                <a:spcPts val="560"/>
              </a:spcBef>
              <a:spcAft>
                <a:spcPts val="0"/>
              </a:spcAft>
              <a:buClr>
                <a:schemeClr val="accent2"/>
              </a:buClr>
              <a:buSzPts val="2800"/>
              <a:buFont typeface="Arial"/>
              <a:buChar char="●"/>
              <a:defRPr b="0" i="0" sz="2800" u="none" cap="none" strike="noStrike">
                <a:solidFill>
                  <a:schemeClr val="dk1"/>
                </a:solidFill>
                <a:latin typeface="Tahoma"/>
                <a:ea typeface="Tahoma"/>
                <a:cs typeface="Tahoma"/>
                <a:sym typeface="Tahoma"/>
              </a:defRPr>
            </a:lvl2pPr>
            <a:lvl3pPr indent="-381000" lvl="2" marL="1371600" marR="0" rtl="0" algn="l">
              <a:spcBef>
                <a:spcPts val="480"/>
              </a:spcBef>
              <a:spcAft>
                <a:spcPts val="0"/>
              </a:spcAft>
              <a:buClr>
                <a:schemeClr val="accent2"/>
              </a:buClr>
              <a:buSzPts val="2400"/>
              <a:buFont typeface="Arial"/>
              <a:buChar char="●"/>
              <a:defRPr b="0" i="0" sz="2400" u="none" cap="none" strike="noStrike">
                <a:solidFill>
                  <a:schemeClr val="dk1"/>
                </a:solidFill>
                <a:latin typeface="Tahoma"/>
                <a:ea typeface="Tahoma"/>
                <a:cs typeface="Tahoma"/>
                <a:sym typeface="Tahoma"/>
              </a:defRPr>
            </a:lvl3pPr>
            <a:lvl4pPr indent="-355600" lvl="3" marL="1828800" marR="0" rtl="0" algn="l">
              <a:spcBef>
                <a:spcPts val="400"/>
              </a:spcBef>
              <a:spcAft>
                <a:spcPts val="0"/>
              </a:spcAft>
              <a:buClr>
                <a:schemeClr val="accent2"/>
              </a:buClr>
              <a:buSzPts val="2000"/>
              <a:buFont typeface="Tahoma"/>
              <a:buChar char="•"/>
              <a:defRPr b="0" i="0" sz="2000" u="none" cap="none" strike="noStrike">
                <a:solidFill>
                  <a:schemeClr val="dk1"/>
                </a:solidFill>
                <a:latin typeface="Tahoma"/>
                <a:ea typeface="Tahoma"/>
                <a:cs typeface="Tahoma"/>
                <a:sym typeface="Tahoma"/>
              </a:defRPr>
            </a:lvl4pPr>
            <a:lvl5pPr indent="-355600" lvl="4" marL="2286000" marR="0" rtl="0" algn="l">
              <a:spcBef>
                <a:spcPts val="400"/>
              </a:spcBef>
              <a:spcAft>
                <a:spcPts val="0"/>
              </a:spcAft>
              <a:buClr>
                <a:schemeClr val="accent2"/>
              </a:buClr>
              <a:buSzPts val="2000"/>
              <a:buFont typeface="Tahoma"/>
              <a:buChar char="–"/>
              <a:defRPr b="0" i="0" sz="2000" u="none" cap="none" strike="noStrike">
                <a:solidFill>
                  <a:schemeClr val="dk1"/>
                </a:solidFill>
                <a:latin typeface="Tahoma"/>
                <a:ea typeface="Tahoma"/>
                <a:cs typeface="Tahoma"/>
                <a:sym typeface="Tahoma"/>
              </a:defRPr>
            </a:lvl5pPr>
            <a:lvl6pPr indent="-355600" lvl="5" marL="2743200" marR="0" rtl="0" algn="l">
              <a:spcBef>
                <a:spcPts val="400"/>
              </a:spcBef>
              <a:spcAft>
                <a:spcPts val="0"/>
              </a:spcAft>
              <a:buClr>
                <a:schemeClr val="accent2"/>
              </a:buClr>
              <a:buSzPts val="2000"/>
              <a:buFont typeface="Tahoma"/>
              <a:buChar char="–"/>
              <a:defRPr b="0" i="0" sz="2000" u="none" cap="none" strike="noStrike">
                <a:solidFill>
                  <a:schemeClr val="dk1"/>
                </a:solidFill>
                <a:latin typeface="Tahoma"/>
                <a:ea typeface="Tahoma"/>
                <a:cs typeface="Tahoma"/>
                <a:sym typeface="Tahoma"/>
              </a:defRPr>
            </a:lvl6pPr>
            <a:lvl7pPr indent="-355600" lvl="6" marL="3200400" marR="0" rtl="0" algn="l">
              <a:spcBef>
                <a:spcPts val="400"/>
              </a:spcBef>
              <a:spcAft>
                <a:spcPts val="0"/>
              </a:spcAft>
              <a:buClr>
                <a:schemeClr val="accent2"/>
              </a:buClr>
              <a:buSzPts val="2000"/>
              <a:buFont typeface="Tahoma"/>
              <a:buChar char="–"/>
              <a:defRPr b="0" i="0" sz="2000" u="none" cap="none" strike="noStrike">
                <a:solidFill>
                  <a:schemeClr val="dk1"/>
                </a:solidFill>
                <a:latin typeface="Tahoma"/>
                <a:ea typeface="Tahoma"/>
                <a:cs typeface="Tahoma"/>
                <a:sym typeface="Tahoma"/>
              </a:defRPr>
            </a:lvl7pPr>
            <a:lvl8pPr indent="-355600" lvl="7" marL="3657600" marR="0" rtl="0" algn="l">
              <a:spcBef>
                <a:spcPts val="400"/>
              </a:spcBef>
              <a:spcAft>
                <a:spcPts val="0"/>
              </a:spcAft>
              <a:buClr>
                <a:schemeClr val="accent2"/>
              </a:buClr>
              <a:buSzPts val="2000"/>
              <a:buFont typeface="Tahoma"/>
              <a:buChar char="–"/>
              <a:defRPr b="0" i="0" sz="2000" u="none" cap="none" strike="noStrike">
                <a:solidFill>
                  <a:schemeClr val="dk1"/>
                </a:solidFill>
                <a:latin typeface="Tahoma"/>
                <a:ea typeface="Tahoma"/>
                <a:cs typeface="Tahoma"/>
                <a:sym typeface="Tahoma"/>
              </a:defRPr>
            </a:lvl8pPr>
            <a:lvl9pPr indent="-355600" lvl="8" marL="4114800" marR="0" rtl="0" algn="l">
              <a:spcBef>
                <a:spcPts val="400"/>
              </a:spcBef>
              <a:spcAft>
                <a:spcPts val="0"/>
              </a:spcAft>
              <a:buClr>
                <a:schemeClr val="accent2"/>
              </a:buClr>
              <a:buSzPts val="2000"/>
              <a:buFont typeface="Tahoma"/>
              <a:buChar char="–"/>
              <a:defRPr b="0" i="0" sz="2000" u="none" cap="none" strike="noStrike">
                <a:solidFill>
                  <a:schemeClr val="dk1"/>
                </a:solidFill>
                <a:latin typeface="Tahoma"/>
                <a:ea typeface="Tahoma"/>
                <a:cs typeface="Tahoma"/>
                <a:sym typeface="Tahoma"/>
              </a:defRPr>
            </a:lvl9pPr>
          </a:lstStyle>
          <a:p/>
        </p:txBody>
      </p:sp>
      <p:sp>
        <p:nvSpPr>
          <p:cNvPr id="41" name="Shape 41"/>
          <p:cNvSpPr txBox="1"/>
          <p:nvPr>
            <p:ph idx="10" type="dt"/>
          </p:nvPr>
        </p:nvSpPr>
        <p:spPr>
          <a:xfrm>
            <a:off x="431800" y="6229350"/>
            <a:ext cx="1905000" cy="457200"/>
          </a:xfrm>
          <a:prstGeom prst="rect">
            <a:avLst/>
          </a:prstGeom>
          <a:noFill/>
          <a:ln>
            <a:noFill/>
          </a:ln>
        </p:spPr>
        <p:txBody>
          <a:bodyPr anchorCtr="0" anchor="b" bIns="91425" lIns="91425" spcFirstLastPara="1" rIns="91425" wrap="square" tIns="91425"/>
          <a:lstStyle>
            <a:lvl1pPr lvl="0" marR="0" rtl="0" algn="l">
              <a:lnSpc>
                <a:spcPct val="100000"/>
              </a:lnSpc>
              <a:spcBef>
                <a:spcPts val="0"/>
              </a:spcBef>
              <a:spcAft>
                <a:spcPts val="0"/>
              </a:spcAft>
              <a:buSzPts val="1400"/>
              <a:buNone/>
              <a:defRPr b="0" i="0" sz="2400" u="non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42" name="Shape 42"/>
          <p:cNvSpPr txBox="1"/>
          <p:nvPr>
            <p:ph idx="11" type="ftr"/>
          </p:nvPr>
        </p:nvSpPr>
        <p:spPr>
          <a:xfrm>
            <a:off x="3124200" y="6229350"/>
            <a:ext cx="2895600" cy="457200"/>
          </a:xfrm>
          <a:prstGeom prst="rect">
            <a:avLst/>
          </a:prstGeom>
          <a:noFill/>
          <a:ln>
            <a:noFill/>
          </a:ln>
        </p:spPr>
        <p:txBody>
          <a:bodyPr anchorCtr="0" anchor="b" bIns="91425" lIns="91425" spcFirstLastPara="1" rIns="91425" wrap="square" tIns="91425"/>
          <a:lstStyle>
            <a:lvl1pPr lvl="0" marR="0" rtl="0" algn="l">
              <a:lnSpc>
                <a:spcPct val="100000"/>
              </a:lnSpc>
              <a:spcBef>
                <a:spcPts val="0"/>
              </a:spcBef>
              <a:spcAft>
                <a:spcPts val="0"/>
              </a:spcAft>
              <a:buSzPts val="1400"/>
              <a:buNone/>
              <a:defRPr b="0" i="0" sz="2400" u="non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43" name="Shape 43"/>
          <p:cNvSpPr txBox="1"/>
          <p:nvPr>
            <p:ph idx="12" type="sldNum"/>
          </p:nvPr>
        </p:nvSpPr>
        <p:spPr>
          <a:xfrm>
            <a:off x="6731000" y="6229350"/>
            <a:ext cx="1905000" cy="457200"/>
          </a:xfrm>
          <a:prstGeom prst="rect">
            <a:avLst/>
          </a:prstGeom>
          <a:noFill/>
          <a:ln>
            <a:noFill/>
          </a:ln>
        </p:spPr>
        <p:txBody>
          <a:bodyPr anchorCtr="0" anchor="b" bIns="45700" lIns="91425" spcFirstLastPara="1" rIns="91425" wrap="square" tIns="45700">
            <a:noAutofit/>
          </a:bodyPr>
          <a:lstStyle>
            <a:lvl1pPr indent="0" lvl="0" marL="0" marR="0" rtl="0" algn="r">
              <a:lnSpc>
                <a:spcPct val="100000"/>
              </a:lnSpc>
              <a:spcBef>
                <a:spcPts val="0"/>
              </a:spcBef>
              <a:spcAft>
                <a:spcPts val="0"/>
              </a:spcAft>
              <a:buClr>
                <a:schemeClr val="lt2"/>
              </a:buClr>
              <a:buSzPts val="1400"/>
              <a:buFont typeface="Arial"/>
              <a:buNone/>
              <a:defRPr b="0" i="0" sz="1400" u="none">
                <a:solidFill>
                  <a:schemeClr val="lt2"/>
                </a:solidFill>
                <a:latin typeface="Arial"/>
                <a:ea typeface="Arial"/>
                <a:cs typeface="Arial"/>
                <a:sym typeface="Arial"/>
              </a:defRPr>
            </a:lvl1pPr>
            <a:lvl2pPr indent="0" lvl="1" marL="0" marR="0" rtl="0" algn="r">
              <a:lnSpc>
                <a:spcPct val="100000"/>
              </a:lnSpc>
              <a:spcBef>
                <a:spcPts val="0"/>
              </a:spcBef>
              <a:spcAft>
                <a:spcPts val="0"/>
              </a:spcAft>
              <a:buClr>
                <a:schemeClr val="lt2"/>
              </a:buClr>
              <a:buSzPts val="1400"/>
              <a:buFont typeface="Arial"/>
              <a:buNone/>
              <a:defRPr b="0" i="0" sz="1400" u="none">
                <a:solidFill>
                  <a:schemeClr val="lt2"/>
                </a:solidFill>
                <a:latin typeface="Arial"/>
                <a:ea typeface="Arial"/>
                <a:cs typeface="Arial"/>
                <a:sym typeface="Arial"/>
              </a:defRPr>
            </a:lvl2pPr>
            <a:lvl3pPr indent="0" lvl="2" marL="0" marR="0" rtl="0" algn="r">
              <a:lnSpc>
                <a:spcPct val="100000"/>
              </a:lnSpc>
              <a:spcBef>
                <a:spcPts val="0"/>
              </a:spcBef>
              <a:spcAft>
                <a:spcPts val="0"/>
              </a:spcAft>
              <a:buClr>
                <a:schemeClr val="lt2"/>
              </a:buClr>
              <a:buSzPts val="1400"/>
              <a:buFont typeface="Arial"/>
              <a:buNone/>
              <a:defRPr b="0" i="0" sz="1400" u="none">
                <a:solidFill>
                  <a:schemeClr val="lt2"/>
                </a:solidFill>
                <a:latin typeface="Arial"/>
                <a:ea typeface="Arial"/>
                <a:cs typeface="Arial"/>
                <a:sym typeface="Arial"/>
              </a:defRPr>
            </a:lvl3pPr>
            <a:lvl4pPr indent="0" lvl="3" marL="0" marR="0" rtl="0" algn="r">
              <a:lnSpc>
                <a:spcPct val="100000"/>
              </a:lnSpc>
              <a:spcBef>
                <a:spcPts val="0"/>
              </a:spcBef>
              <a:spcAft>
                <a:spcPts val="0"/>
              </a:spcAft>
              <a:buClr>
                <a:schemeClr val="lt2"/>
              </a:buClr>
              <a:buSzPts val="1400"/>
              <a:buFont typeface="Arial"/>
              <a:buNone/>
              <a:defRPr b="0" i="0" sz="1400" u="none">
                <a:solidFill>
                  <a:schemeClr val="lt2"/>
                </a:solidFill>
                <a:latin typeface="Arial"/>
                <a:ea typeface="Arial"/>
                <a:cs typeface="Arial"/>
                <a:sym typeface="Arial"/>
              </a:defRPr>
            </a:lvl4pPr>
            <a:lvl5pPr indent="0" lvl="4" marL="0" marR="0" rtl="0" algn="r">
              <a:lnSpc>
                <a:spcPct val="100000"/>
              </a:lnSpc>
              <a:spcBef>
                <a:spcPts val="0"/>
              </a:spcBef>
              <a:spcAft>
                <a:spcPts val="0"/>
              </a:spcAft>
              <a:buClr>
                <a:schemeClr val="lt2"/>
              </a:buClr>
              <a:buSzPts val="1400"/>
              <a:buFont typeface="Arial"/>
              <a:buNone/>
              <a:defRPr b="0" i="0" sz="1400" u="none">
                <a:solidFill>
                  <a:schemeClr val="lt2"/>
                </a:solidFill>
                <a:latin typeface="Arial"/>
                <a:ea typeface="Arial"/>
                <a:cs typeface="Arial"/>
                <a:sym typeface="Arial"/>
              </a:defRPr>
            </a:lvl5pPr>
            <a:lvl6pPr indent="0" lvl="5" marL="0" marR="0" rtl="0" algn="r">
              <a:lnSpc>
                <a:spcPct val="100000"/>
              </a:lnSpc>
              <a:spcBef>
                <a:spcPts val="0"/>
              </a:spcBef>
              <a:spcAft>
                <a:spcPts val="0"/>
              </a:spcAft>
              <a:buClr>
                <a:schemeClr val="lt2"/>
              </a:buClr>
              <a:buSzPts val="1400"/>
              <a:buFont typeface="Arial"/>
              <a:buNone/>
              <a:defRPr b="0" i="0" sz="1400" u="none">
                <a:solidFill>
                  <a:schemeClr val="lt2"/>
                </a:solidFill>
                <a:latin typeface="Arial"/>
                <a:ea typeface="Arial"/>
                <a:cs typeface="Arial"/>
                <a:sym typeface="Arial"/>
              </a:defRPr>
            </a:lvl6pPr>
            <a:lvl7pPr indent="0" lvl="6" marL="0" marR="0" rtl="0" algn="r">
              <a:lnSpc>
                <a:spcPct val="100000"/>
              </a:lnSpc>
              <a:spcBef>
                <a:spcPts val="0"/>
              </a:spcBef>
              <a:spcAft>
                <a:spcPts val="0"/>
              </a:spcAft>
              <a:buClr>
                <a:schemeClr val="lt2"/>
              </a:buClr>
              <a:buSzPts val="1400"/>
              <a:buFont typeface="Arial"/>
              <a:buNone/>
              <a:defRPr b="0" i="0" sz="1400" u="none">
                <a:solidFill>
                  <a:schemeClr val="lt2"/>
                </a:solidFill>
                <a:latin typeface="Arial"/>
                <a:ea typeface="Arial"/>
                <a:cs typeface="Arial"/>
                <a:sym typeface="Arial"/>
              </a:defRPr>
            </a:lvl7pPr>
            <a:lvl8pPr indent="0" lvl="7" marL="0" marR="0" rtl="0" algn="r">
              <a:lnSpc>
                <a:spcPct val="100000"/>
              </a:lnSpc>
              <a:spcBef>
                <a:spcPts val="0"/>
              </a:spcBef>
              <a:spcAft>
                <a:spcPts val="0"/>
              </a:spcAft>
              <a:buClr>
                <a:schemeClr val="lt2"/>
              </a:buClr>
              <a:buSzPts val="1400"/>
              <a:buFont typeface="Arial"/>
              <a:buNone/>
              <a:defRPr b="0" i="0" sz="1400" u="none">
                <a:solidFill>
                  <a:schemeClr val="lt2"/>
                </a:solidFill>
                <a:latin typeface="Arial"/>
                <a:ea typeface="Arial"/>
                <a:cs typeface="Arial"/>
                <a:sym typeface="Arial"/>
              </a:defRPr>
            </a:lvl8pPr>
            <a:lvl9pPr indent="0" lvl="8" marL="0" marR="0" rtl="0" algn="r">
              <a:lnSpc>
                <a:spcPct val="100000"/>
              </a:lnSpc>
              <a:spcBef>
                <a:spcPts val="0"/>
              </a:spcBef>
              <a:spcAft>
                <a:spcPts val="0"/>
              </a:spcAft>
              <a:buClr>
                <a:schemeClr val="lt2"/>
              </a:buClr>
              <a:buSzPts val="1400"/>
              <a:buFont typeface="Arial"/>
              <a:buNone/>
              <a:defRPr b="0" i="0" sz="1400" u="none">
                <a:solidFill>
                  <a:schemeClr val="lt2"/>
                </a:solidFill>
                <a:latin typeface="Arial"/>
                <a:ea typeface="Arial"/>
                <a:cs typeface="Arial"/>
                <a:sym typeface="Arial"/>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44" name="Shape 44"/>
        <p:cNvGrpSpPr/>
        <p:nvPr/>
      </p:nvGrpSpPr>
      <p:grpSpPr>
        <a:xfrm>
          <a:off x="0" y="0"/>
          <a:ext cx="0" cy="0"/>
          <a:chOff x="0" y="0"/>
          <a:chExt cx="0" cy="0"/>
        </a:xfrm>
      </p:grpSpPr>
      <p:sp>
        <p:nvSpPr>
          <p:cNvPr id="45" name="Shape 45"/>
          <p:cNvSpPr txBox="1"/>
          <p:nvPr>
            <p:ph type="title"/>
          </p:nvPr>
        </p:nvSpPr>
        <p:spPr>
          <a:xfrm>
            <a:off x="406400" y="228600"/>
            <a:ext cx="7772400" cy="1143000"/>
          </a:xfrm>
          <a:prstGeom prst="rect">
            <a:avLst/>
          </a:prstGeom>
          <a:noFill/>
          <a:ln>
            <a:noFill/>
          </a:ln>
        </p:spPr>
        <p:txBody>
          <a:bodyPr anchorCtr="0" anchor="b" bIns="91425" lIns="91425" spcFirstLastPara="1" rIns="91425" wrap="square" tIns="91425"/>
          <a:lstStyle>
            <a:lvl1pPr lvl="0" marR="0" rtl="0" algn="l">
              <a:spcBef>
                <a:spcPts val="0"/>
              </a:spcBef>
              <a:spcAft>
                <a:spcPts val="0"/>
              </a:spcAft>
              <a:buSzPts val="1400"/>
              <a:buNone/>
              <a:defRPr b="0" i="0" sz="4000" u="none" cap="none" strike="noStrike">
                <a:solidFill>
                  <a:schemeClr val="dk2"/>
                </a:solidFill>
                <a:latin typeface="Arial Black"/>
                <a:ea typeface="Arial Black"/>
                <a:cs typeface="Arial Black"/>
                <a:sym typeface="Arial Black"/>
              </a:defRPr>
            </a:lvl1pPr>
            <a:lvl2pPr lvl="1" marR="0" rtl="0" algn="l">
              <a:spcBef>
                <a:spcPts val="0"/>
              </a:spcBef>
              <a:spcAft>
                <a:spcPts val="0"/>
              </a:spcAft>
              <a:buSzPts val="1400"/>
              <a:buNone/>
              <a:defRPr b="0" i="0" sz="4000" u="none" cap="none" strike="noStrike">
                <a:solidFill>
                  <a:schemeClr val="dk2"/>
                </a:solidFill>
                <a:latin typeface="Arial Black"/>
                <a:ea typeface="Arial Black"/>
                <a:cs typeface="Arial Black"/>
                <a:sym typeface="Arial Black"/>
              </a:defRPr>
            </a:lvl2pPr>
            <a:lvl3pPr lvl="2" marR="0" rtl="0" algn="l">
              <a:spcBef>
                <a:spcPts val="0"/>
              </a:spcBef>
              <a:spcAft>
                <a:spcPts val="0"/>
              </a:spcAft>
              <a:buSzPts val="1400"/>
              <a:buNone/>
              <a:defRPr b="0" i="0" sz="4000" u="none" cap="none" strike="noStrike">
                <a:solidFill>
                  <a:schemeClr val="dk2"/>
                </a:solidFill>
                <a:latin typeface="Arial Black"/>
                <a:ea typeface="Arial Black"/>
                <a:cs typeface="Arial Black"/>
                <a:sym typeface="Arial Black"/>
              </a:defRPr>
            </a:lvl3pPr>
            <a:lvl4pPr lvl="3" marR="0" rtl="0" algn="l">
              <a:spcBef>
                <a:spcPts val="0"/>
              </a:spcBef>
              <a:spcAft>
                <a:spcPts val="0"/>
              </a:spcAft>
              <a:buSzPts val="1400"/>
              <a:buNone/>
              <a:defRPr b="0" i="0" sz="4000" u="none" cap="none" strike="noStrike">
                <a:solidFill>
                  <a:schemeClr val="dk2"/>
                </a:solidFill>
                <a:latin typeface="Arial Black"/>
                <a:ea typeface="Arial Black"/>
                <a:cs typeface="Arial Black"/>
                <a:sym typeface="Arial Black"/>
              </a:defRPr>
            </a:lvl4pPr>
            <a:lvl5pPr lvl="4" marR="0" rtl="0" algn="l">
              <a:spcBef>
                <a:spcPts val="0"/>
              </a:spcBef>
              <a:spcAft>
                <a:spcPts val="0"/>
              </a:spcAft>
              <a:buSzPts val="1400"/>
              <a:buNone/>
              <a:defRPr b="0" i="0" sz="4000" u="none" cap="none" strike="noStrike">
                <a:solidFill>
                  <a:schemeClr val="dk2"/>
                </a:solidFill>
                <a:latin typeface="Arial Black"/>
                <a:ea typeface="Arial Black"/>
                <a:cs typeface="Arial Black"/>
                <a:sym typeface="Arial Black"/>
              </a:defRPr>
            </a:lvl5pPr>
            <a:lvl6pPr lvl="5" marR="0" rtl="0" algn="l">
              <a:spcBef>
                <a:spcPts val="0"/>
              </a:spcBef>
              <a:spcAft>
                <a:spcPts val="0"/>
              </a:spcAft>
              <a:buSzPts val="1400"/>
              <a:buNone/>
              <a:defRPr b="0" i="0" sz="4000" u="none" cap="none" strike="noStrike">
                <a:solidFill>
                  <a:schemeClr val="dk2"/>
                </a:solidFill>
                <a:latin typeface="Arial Black"/>
                <a:ea typeface="Arial Black"/>
                <a:cs typeface="Arial Black"/>
                <a:sym typeface="Arial Black"/>
              </a:defRPr>
            </a:lvl6pPr>
            <a:lvl7pPr lvl="6" marR="0" rtl="0" algn="l">
              <a:spcBef>
                <a:spcPts val="0"/>
              </a:spcBef>
              <a:spcAft>
                <a:spcPts val="0"/>
              </a:spcAft>
              <a:buSzPts val="1400"/>
              <a:buNone/>
              <a:defRPr b="0" i="0" sz="4000" u="none" cap="none" strike="noStrike">
                <a:solidFill>
                  <a:schemeClr val="dk2"/>
                </a:solidFill>
                <a:latin typeface="Arial Black"/>
                <a:ea typeface="Arial Black"/>
                <a:cs typeface="Arial Black"/>
                <a:sym typeface="Arial Black"/>
              </a:defRPr>
            </a:lvl7pPr>
            <a:lvl8pPr lvl="7" marR="0" rtl="0" algn="l">
              <a:spcBef>
                <a:spcPts val="0"/>
              </a:spcBef>
              <a:spcAft>
                <a:spcPts val="0"/>
              </a:spcAft>
              <a:buSzPts val="1400"/>
              <a:buNone/>
              <a:defRPr b="0" i="0" sz="4000" u="none" cap="none" strike="noStrike">
                <a:solidFill>
                  <a:schemeClr val="dk2"/>
                </a:solidFill>
                <a:latin typeface="Arial Black"/>
                <a:ea typeface="Arial Black"/>
                <a:cs typeface="Arial Black"/>
                <a:sym typeface="Arial Black"/>
              </a:defRPr>
            </a:lvl8pPr>
            <a:lvl9pPr lvl="8" marR="0" rtl="0" algn="l">
              <a:spcBef>
                <a:spcPts val="0"/>
              </a:spcBef>
              <a:spcAft>
                <a:spcPts val="0"/>
              </a:spcAft>
              <a:buSzPts val="1400"/>
              <a:buNone/>
              <a:defRPr b="0" i="0" sz="4000" u="none" cap="none" strike="noStrike">
                <a:solidFill>
                  <a:schemeClr val="dk2"/>
                </a:solidFill>
                <a:latin typeface="Arial Black"/>
                <a:ea typeface="Arial Black"/>
                <a:cs typeface="Arial Black"/>
                <a:sym typeface="Arial Black"/>
              </a:defRPr>
            </a:lvl9pPr>
          </a:lstStyle>
          <a:p/>
        </p:txBody>
      </p:sp>
      <p:sp>
        <p:nvSpPr>
          <p:cNvPr id="46" name="Shape 46"/>
          <p:cNvSpPr txBox="1"/>
          <p:nvPr>
            <p:ph idx="1" type="body"/>
          </p:nvPr>
        </p:nvSpPr>
        <p:spPr>
          <a:xfrm rot="5400000">
            <a:off x="2460625" y="-117475"/>
            <a:ext cx="4171950" cy="8178800"/>
          </a:xfrm>
          <a:prstGeom prst="rect">
            <a:avLst/>
          </a:prstGeom>
          <a:noFill/>
          <a:ln>
            <a:noFill/>
          </a:ln>
        </p:spPr>
        <p:txBody>
          <a:bodyPr anchorCtr="0" anchor="t" bIns="91425" lIns="91425" spcFirstLastPara="1" rIns="91425" wrap="square" tIns="91425"/>
          <a:lstStyle>
            <a:lvl1pPr indent="-431800" lvl="0" marL="457200" marR="0" rtl="0" algn="l">
              <a:spcBef>
                <a:spcPts val="640"/>
              </a:spcBef>
              <a:spcAft>
                <a:spcPts val="0"/>
              </a:spcAft>
              <a:buClr>
                <a:schemeClr val="accent2"/>
              </a:buClr>
              <a:buSzPts val="3200"/>
              <a:buFont typeface="Arial"/>
              <a:buChar char="●"/>
              <a:defRPr sz="3200">
                <a:solidFill>
                  <a:schemeClr val="dk1"/>
                </a:solidFill>
                <a:latin typeface="Tahoma"/>
                <a:ea typeface="Tahoma"/>
                <a:cs typeface="Tahoma"/>
                <a:sym typeface="Tahoma"/>
              </a:defRPr>
            </a:lvl1pPr>
            <a:lvl2pPr indent="-406400" lvl="1" marL="914400" marR="0" rtl="0" algn="l">
              <a:spcBef>
                <a:spcPts val="560"/>
              </a:spcBef>
              <a:spcAft>
                <a:spcPts val="0"/>
              </a:spcAft>
              <a:buClr>
                <a:schemeClr val="accent2"/>
              </a:buClr>
              <a:buSzPts val="2800"/>
              <a:buFont typeface="Arial"/>
              <a:buChar char="●"/>
              <a:defRPr b="0" i="0" sz="2800" u="none" cap="none" strike="noStrike">
                <a:solidFill>
                  <a:schemeClr val="dk1"/>
                </a:solidFill>
                <a:latin typeface="Tahoma"/>
                <a:ea typeface="Tahoma"/>
                <a:cs typeface="Tahoma"/>
                <a:sym typeface="Tahoma"/>
              </a:defRPr>
            </a:lvl2pPr>
            <a:lvl3pPr indent="-381000" lvl="2" marL="1371600" marR="0" rtl="0" algn="l">
              <a:spcBef>
                <a:spcPts val="480"/>
              </a:spcBef>
              <a:spcAft>
                <a:spcPts val="0"/>
              </a:spcAft>
              <a:buClr>
                <a:schemeClr val="accent2"/>
              </a:buClr>
              <a:buSzPts val="2400"/>
              <a:buFont typeface="Arial"/>
              <a:buChar char="●"/>
              <a:defRPr b="0" i="0" sz="2400" u="none" cap="none" strike="noStrike">
                <a:solidFill>
                  <a:schemeClr val="dk1"/>
                </a:solidFill>
                <a:latin typeface="Tahoma"/>
                <a:ea typeface="Tahoma"/>
                <a:cs typeface="Tahoma"/>
                <a:sym typeface="Tahoma"/>
              </a:defRPr>
            </a:lvl3pPr>
            <a:lvl4pPr indent="-355600" lvl="3" marL="1828800" marR="0" rtl="0" algn="l">
              <a:spcBef>
                <a:spcPts val="400"/>
              </a:spcBef>
              <a:spcAft>
                <a:spcPts val="0"/>
              </a:spcAft>
              <a:buClr>
                <a:schemeClr val="accent2"/>
              </a:buClr>
              <a:buSzPts val="2000"/>
              <a:buFont typeface="Tahoma"/>
              <a:buChar char="•"/>
              <a:defRPr b="0" i="0" sz="2000" u="none" cap="none" strike="noStrike">
                <a:solidFill>
                  <a:schemeClr val="dk1"/>
                </a:solidFill>
                <a:latin typeface="Tahoma"/>
                <a:ea typeface="Tahoma"/>
                <a:cs typeface="Tahoma"/>
                <a:sym typeface="Tahoma"/>
              </a:defRPr>
            </a:lvl4pPr>
            <a:lvl5pPr indent="-355600" lvl="4" marL="2286000" marR="0" rtl="0" algn="l">
              <a:spcBef>
                <a:spcPts val="400"/>
              </a:spcBef>
              <a:spcAft>
                <a:spcPts val="0"/>
              </a:spcAft>
              <a:buClr>
                <a:schemeClr val="accent2"/>
              </a:buClr>
              <a:buSzPts val="2000"/>
              <a:buFont typeface="Tahoma"/>
              <a:buChar char="–"/>
              <a:defRPr b="0" i="0" sz="2000" u="none" cap="none" strike="noStrike">
                <a:solidFill>
                  <a:schemeClr val="dk1"/>
                </a:solidFill>
                <a:latin typeface="Tahoma"/>
                <a:ea typeface="Tahoma"/>
                <a:cs typeface="Tahoma"/>
                <a:sym typeface="Tahoma"/>
              </a:defRPr>
            </a:lvl5pPr>
            <a:lvl6pPr indent="-355600" lvl="5" marL="2743200" marR="0" rtl="0" algn="l">
              <a:spcBef>
                <a:spcPts val="400"/>
              </a:spcBef>
              <a:spcAft>
                <a:spcPts val="0"/>
              </a:spcAft>
              <a:buClr>
                <a:schemeClr val="accent2"/>
              </a:buClr>
              <a:buSzPts val="2000"/>
              <a:buFont typeface="Tahoma"/>
              <a:buChar char="–"/>
              <a:defRPr b="0" i="0" sz="2000" u="none" cap="none" strike="noStrike">
                <a:solidFill>
                  <a:schemeClr val="dk1"/>
                </a:solidFill>
                <a:latin typeface="Tahoma"/>
                <a:ea typeface="Tahoma"/>
                <a:cs typeface="Tahoma"/>
                <a:sym typeface="Tahoma"/>
              </a:defRPr>
            </a:lvl6pPr>
            <a:lvl7pPr indent="-355600" lvl="6" marL="3200400" marR="0" rtl="0" algn="l">
              <a:spcBef>
                <a:spcPts val="400"/>
              </a:spcBef>
              <a:spcAft>
                <a:spcPts val="0"/>
              </a:spcAft>
              <a:buClr>
                <a:schemeClr val="accent2"/>
              </a:buClr>
              <a:buSzPts val="2000"/>
              <a:buFont typeface="Tahoma"/>
              <a:buChar char="–"/>
              <a:defRPr b="0" i="0" sz="2000" u="none" cap="none" strike="noStrike">
                <a:solidFill>
                  <a:schemeClr val="dk1"/>
                </a:solidFill>
                <a:latin typeface="Tahoma"/>
                <a:ea typeface="Tahoma"/>
                <a:cs typeface="Tahoma"/>
                <a:sym typeface="Tahoma"/>
              </a:defRPr>
            </a:lvl7pPr>
            <a:lvl8pPr indent="-355600" lvl="7" marL="3657600" marR="0" rtl="0" algn="l">
              <a:spcBef>
                <a:spcPts val="400"/>
              </a:spcBef>
              <a:spcAft>
                <a:spcPts val="0"/>
              </a:spcAft>
              <a:buClr>
                <a:schemeClr val="accent2"/>
              </a:buClr>
              <a:buSzPts val="2000"/>
              <a:buFont typeface="Tahoma"/>
              <a:buChar char="–"/>
              <a:defRPr b="0" i="0" sz="2000" u="none" cap="none" strike="noStrike">
                <a:solidFill>
                  <a:schemeClr val="dk1"/>
                </a:solidFill>
                <a:latin typeface="Tahoma"/>
                <a:ea typeface="Tahoma"/>
                <a:cs typeface="Tahoma"/>
                <a:sym typeface="Tahoma"/>
              </a:defRPr>
            </a:lvl8pPr>
            <a:lvl9pPr indent="-355600" lvl="8" marL="4114800" marR="0" rtl="0" algn="l">
              <a:spcBef>
                <a:spcPts val="400"/>
              </a:spcBef>
              <a:spcAft>
                <a:spcPts val="0"/>
              </a:spcAft>
              <a:buClr>
                <a:schemeClr val="accent2"/>
              </a:buClr>
              <a:buSzPts val="2000"/>
              <a:buFont typeface="Tahoma"/>
              <a:buChar char="–"/>
              <a:defRPr b="0" i="0" sz="2000" u="none" cap="none" strike="noStrike">
                <a:solidFill>
                  <a:schemeClr val="dk1"/>
                </a:solidFill>
                <a:latin typeface="Tahoma"/>
                <a:ea typeface="Tahoma"/>
                <a:cs typeface="Tahoma"/>
                <a:sym typeface="Tahoma"/>
              </a:defRPr>
            </a:lvl9pPr>
          </a:lstStyle>
          <a:p/>
        </p:txBody>
      </p:sp>
      <p:sp>
        <p:nvSpPr>
          <p:cNvPr id="47" name="Shape 47"/>
          <p:cNvSpPr txBox="1"/>
          <p:nvPr>
            <p:ph idx="10" type="dt"/>
          </p:nvPr>
        </p:nvSpPr>
        <p:spPr>
          <a:xfrm>
            <a:off x="431800" y="6229350"/>
            <a:ext cx="1905000" cy="457200"/>
          </a:xfrm>
          <a:prstGeom prst="rect">
            <a:avLst/>
          </a:prstGeom>
          <a:noFill/>
          <a:ln>
            <a:noFill/>
          </a:ln>
        </p:spPr>
        <p:txBody>
          <a:bodyPr anchorCtr="0" anchor="b" bIns="91425" lIns="91425" spcFirstLastPara="1" rIns="91425" wrap="square" tIns="91425"/>
          <a:lstStyle>
            <a:lvl1pPr lvl="0" marR="0" rtl="0" algn="l">
              <a:lnSpc>
                <a:spcPct val="100000"/>
              </a:lnSpc>
              <a:spcBef>
                <a:spcPts val="0"/>
              </a:spcBef>
              <a:spcAft>
                <a:spcPts val="0"/>
              </a:spcAft>
              <a:buSzPts val="1400"/>
              <a:buNone/>
              <a:defRPr b="0" i="0" sz="2400" u="non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48" name="Shape 48"/>
          <p:cNvSpPr txBox="1"/>
          <p:nvPr>
            <p:ph idx="11" type="ftr"/>
          </p:nvPr>
        </p:nvSpPr>
        <p:spPr>
          <a:xfrm>
            <a:off x="3124200" y="6229350"/>
            <a:ext cx="2895600" cy="457200"/>
          </a:xfrm>
          <a:prstGeom prst="rect">
            <a:avLst/>
          </a:prstGeom>
          <a:noFill/>
          <a:ln>
            <a:noFill/>
          </a:ln>
        </p:spPr>
        <p:txBody>
          <a:bodyPr anchorCtr="0" anchor="b" bIns="91425" lIns="91425" spcFirstLastPara="1" rIns="91425" wrap="square" tIns="91425"/>
          <a:lstStyle>
            <a:lvl1pPr lvl="0" marR="0" rtl="0" algn="l">
              <a:lnSpc>
                <a:spcPct val="100000"/>
              </a:lnSpc>
              <a:spcBef>
                <a:spcPts val="0"/>
              </a:spcBef>
              <a:spcAft>
                <a:spcPts val="0"/>
              </a:spcAft>
              <a:buSzPts val="1400"/>
              <a:buNone/>
              <a:defRPr b="0" i="0" sz="2400" u="non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49" name="Shape 49"/>
          <p:cNvSpPr txBox="1"/>
          <p:nvPr>
            <p:ph idx="12" type="sldNum"/>
          </p:nvPr>
        </p:nvSpPr>
        <p:spPr>
          <a:xfrm>
            <a:off x="6731000" y="6229350"/>
            <a:ext cx="1905000" cy="457200"/>
          </a:xfrm>
          <a:prstGeom prst="rect">
            <a:avLst/>
          </a:prstGeom>
          <a:noFill/>
          <a:ln>
            <a:noFill/>
          </a:ln>
        </p:spPr>
        <p:txBody>
          <a:bodyPr anchorCtr="0" anchor="b" bIns="45700" lIns="91425" spcFirstLastPara="1" rIns="91425" wrap="square" tIns="45700">
            <a:noAutofit/>
          </a:bodyPr>
          <a:lstStyle>
            <a:lvl1pPr indent="0" lvl="0" marL="0" marR="0" rtl="0" algn="r">
              <a:lnSpc>
                <a:spcPct val="100000"/>
              </a:lnSpc>
              <a:spcBef>
                <a:spcPts val="0"/>
              </a:spcBef>
              <a:spcAft>
                <a:spcPts val="0"/>
              </a:spcAft>
              <a:buClr>
                <a:schemeClr val="lt2"/>
              </a:buClr>
              <a:buSzPts val="1400"/>
              <a:buFont typeface="Arial"/>
              <a:buNone/>
              <a:defRPr b="0" i="0" sz="1400" u="none">
                <a:solidFill>
                  <a:schemeClr val="lt2"/>
                </a:solidFill>
                <a:latin typeface="Arial"/>
                <a:ea typeface="Arial"/>
                <a:cs typeface="Arial"/>
                <a:sym typeface="Arial"/>
              </a:defRPr>
            </a:lvl1pPr>
            <a:lvl2pPr indent="0" lvl="1" marL="0" marR="0" rtl="0" algn="r">
              <a:lnSpc>
                <a:spcPct val="100000"/>
              </a:lnSpc>
              <a:spcBef>
                <a:spcPts val="0"/>
              </a:spcBef>
              <a:spcAft>
                <a:spcPts val="0"/>
              </a:spcAft>
              <a:buClr>
                <a:schemeClr val="lt2"/>
              </a:buClr>
              <a:buSzPts val="1400"/>
              <a:buFont typeface="Arial"/>
              <a:buNone/>
              <a:defRPr b="0" i="0" sz="1400" u="none">
                <a:solidFill>
                  <a:schemeClr val="lt2"/>
                </a:solidFill>
                <a:latin typeface="Arial"/>
                <a:ea typeface="Arial"/>
                <a:cs typeface="Arial"/>
                <a:sym typeface="Arial"/>
              </a:defRPr>
            </a:lvl2pPr>
            <a:lvl3pPr indent="0" lvl="2" marL="0" marR="0" rtl="0" algn="r">
              <a:lnSpc>
                <a:spcPct val="100000"/>
              </a:lnSpc>
              <a:spcBef>
                <a:spcPts val="0"/>
              </a:spcBef>
              <a:spcAft>
                <a:spcPts val="0"/>
              </a:spcAft>
              <a:buClr>
                <a:schemeClr val="lt2"/>
              </a:buClr>
              <a:buSzPts val="1400"/>
              <a:buFont typeface="Arial"/>
              <a:buNone/>
              <a:defRPr b="0" i="0" sz="1400" u="none">
                <a:solidFill>
                  <a:schemeClr val="lt2"/>
                </a:solidFill>
                <a:latin typeface="Arial"/>
                <a:ea typeface="Arial"/>
                <a:cs typeface="Arial"/>
                <a:sym typeface="Arial"/>
              </a:defRPr>
            </a:lvl3pPr>
            <a:lvl4pPr indent="0" lvl="3" marL="0" marR="0" rtl="0" algn="r">
              <a:lnSpc>
                <a:spcPct val="100000"/>
              </a:lnSpc>
              <a:spcBef>
                <a:spcPts val="0"/>
              </a:spcBef>
              <a:spcAft>
                <a:spcPts val="0"/>
              </a:spcAft>
              <a:buClr>
                <a:schemeClr val="lt2"/>
              </a:buClr>
              <a:buSzPts val="1400"/>
              <a:buFont typeface="Arial"/>
              <a:buNone/>
              <a:defRPr b="0" i="0" sz="1400" u="none">
                <a:solidFill>
                  <a:schemeClr val="lt2"/>
                </a:solidFill>
                <a:latin typeface="Arial"/>
                <a:ea typeface="Arial"/>
                <a:cs typeface="Arial"/>
                <a:sym typeface="Arial"/>
              </a:defRPr>
            </a:lvl4pPr>
            <a:lvl5pPr indent="0" lvl="4" marL="0" marR="0" rtl="0" algn="r">
              <a:lnSpc>
                <a:spcPct val="100000"/>
              </a:lnSpc>
              <a:spcBef>
                <a:spcPts val="0"/>
              </a:spcBef>
              <a:spcAft>
                <a:spcPts val="0"/>
              </a:spcAft>
              <a:buClr>
                <a:schemeClr val="lt2"/>
              </a:buClr>
              <a:buSzPts val="1400"/>
              <a:buFont typeface="Arial"/>
              <a:buNone/>
              <a:defRPr b="0" i="0" sz="1400" u="none">
                <a:solidFill>
                  <a:schemeClr val="lt2"/>
                </a:solidFill>
                <a:latin typeface="Arial"/>
                <a:ea typeface="Arial"/>
                <a:cs typeface="Arial"/>
                <a:sym typeface="Arial"/>
              </a:defRPr>
            </a:lvl5pPr>
            <a:lvl6pPr indent="0" lvl="5" marL="0" marR="0" rtl="0" algn="r">
              <a:lnSpc>
                <a:spcPct val="100000"/>
              </a:lnSpc>
              <a:spcBef>
                <a:spcPts val="0"/>
              </a:spcBef>
              <a:spcAft>
                <a:spcPts val="0"/>
              </a:spcAft>
              <a:buClr>
                <a:schemeClr val="lt2"/>
              </a:buClr>
              <a:buSzPts val="1400"/>
              <a:buFont typeface="Arial"/>
              <a:buNone/>
              <a:defRPr b="0" i="0" sz="1400" u="none">
                <a:solidFill>
                  <a:schemeClr val="lt2"/>
                </a:solidFill>
                <a:latin typeface="Arial"/>
                <a:ea typeface="Arial"/>
                <a:cs typeface="Arial"/>
                <a:sym typeface="Arial"/>
              </a:defRPr>
            </a:lvl6pPr>
            <a:lvl7pPr indent="0" lvl="6" marL="0" marR="0" rtl="0" algn="r">
              <a:lnSpc>
                <a:spcPct val="100000"/>
              </a:lnSpc>
              <a:spcBef>
                <a:spcPts val="0"/>
              </a:spcBef>
              <a:spcAft>
                <a:spcPts val="0"/>
              </a:spcAft>
              <a:buClr>
                <a:schemeClr val="lt2"/>
              </a:buClr>
              <a:buSzPts val="1400"/>
              <a:buFont typeface="Arial"/>
              <a:buNone/>
              <a:defRPr b="0" i="0" sz="1400" u="none">
                <a:solidFill>
                  <a:schemeClr val="lt2"/>
                </a:solidFill>
                <a:latin typeface="Arial"/>
                <a:ea typeface="Arial"/>
                <a:cs typeface="Arial"/>
                <a:sym typeface="Arial"/>
              </a:defRPr>
            </a:lvl7pPr>
            <a:lvl8pPr indent="0" lvl="7" marL="0" marR="0" rtl="0" algn="r">
              <a:lnSpc>
                <a:spcPct val="100000"/>
              </a:lnSpc>
              <a:spcBef>
                <a:spcPts val="0"/>
              </a:spcBef>
              <a:spcAft>
                <a:spcPts val="0"/>
              </a:spcAft>
              <a:buClr>
                <a:schemeClr val="lt2"/>
              </a:buClr>
              <a:buSzPts val="1400"/>
              <a:buFont typeface="Arial"/>
              <a:buNone/>
              <a:defRPr b="0" i="0" sz="1400" u="none">
                <a:solidFill>
                  <a:schemeClr val="lt2"/>
                </a:solidFill>
                <a:latin typeface="Arial"/>
                <a:ea typeface="Arial"/>
                <a:cs typeface="Arial"/>
                <a:sym typeface="Arial"/>
              </a:defRPr>
            </a:lvl8pPr>
            <a:lvl9pPr indent="0" lvl="8" marL="0" marR="0" rtl="0" algn="r">
              <a:lnSpc>
                <a:spcPct val="100000"/>
              </a:lnSpc>
              <a:spcBef>
                <a:spcPts val="0"/>
              </a:spcBef>
              <a:spcAft>
                <a:spcPts val="0"/>
              </a:spcAft>
              <a:buClr>
                <a:schemeClr val="lt2"/>
              </a:buClr>
              <a:buSzPts val="1400"/>
              <a:buFont typeface="Arial"/>
              <a:buNone/>
              <a:defRPr b="0" i="0" sz="1400" u="none">
                <a:solidFill>
                  <a:schemeClr val="lt2"/>
                </a:solidFill>
                <a:latin typeface="Arial"/>
                <a:ea typeface="Arial"/>
                <a:cs typeface="Arial"/>
                <a:sym typeface="Arial"/>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50" name="Shape 50"/>
        <p:cNvGrpSpPr/>
        <p:nvPr/>
      </p:nvGrpSpPr>
      <p:grpSpPr>
        <a:xfrm>
          <a:off x="0" y="0"/>
          <a:ext cx="0" cy="0"/>
          <a:chOff x="0" y="0"/>
          <a:chExt cx="0" cy="0"/>
        </a:xfrm>
      </p:grpSpPr>
      <p:sp>
        <p:nvSpPr>
          <p:cNvPr id="51" name="Shape 51"/>
          <p:cNvSpPr txBox="1"/>
          <p:nvPr>
            <p:ph type="title"/>
          </p:nvPr>
        </p:nvSpPr>
        <p:spPr>
          <a:xfrm>
            <a:off x="1792288" y="4800600"/>
            <a:ext cx="5486400" cy="566738"/>
          </a:xfrm>
          <a:prstGeom prst="rect">
            <a:avLst/>
          </a:prstGeom>
          <a:noFill/>
          <a:ln>
            <a:noFill/>
          </a:ln>
        </p:spPr>
        <p:txBody>
          <a:bodyPr anchorCtr="0" anchor="b" bIns="91425" lIns="91425" spcFirstLastPara="1" rIns="91425" wrap="square" tIns="91425"/>
          <a:lstStyle>
            <a:lvl1pPr lvl="0" marR="0" rtl="0" algn="l">
              <a:spcBef>
                <a:spcPts val="0"/>
              </a:spcBef>
              <a:spcAft>
                <a:spcPts val="0"/>
              </a:spcAft>
              <a:buSzPts val="1400"/>
              <a:buNone/>
              <a:defRPr b="1" i="0" sz="2000" u="none" cap="none" strike="noStrike">
                <a:solidFill>
                  <a:schemeClr val="dk2"/>
                </a:solidFill>
                <a:latin typeface="Arial Black"/>
                <a:ea typeface="Arial Black"/>
                <a:cs typeface="Arial Black"/>
                <a:sym typeface="Arial Black"/>
              </a:defRPr>
            </a:lvl1pPr>
            <a:lvl2pPr lvl="1" marR="0" rtl="0" algn="l">
              <a:spcBef>
                <a:spcPts val="0"/>
              </a:spcBef>
              <a:spcAft>
                <a:spcPts val="0"/>
              </a:spcAft>
              <a:buSzPts val="1400"/>
              <a:buNone/>
              <a:defRPr b="0" i="0" sz="4000" u="none" cap="none" strike="noStrike">
                <a:solidFill>
                  <a:schemeClr val="dk2"/>
                </a:solidFill>
                <a:latin typeface="Arial Black"/>
                <a:ea typeface="Arial Black"/>
                <a:cs typeface="Arial Black"/>
                <a:sym typeface="Arial Black"/>
              </a:defRPr>
            </a:lvl2pPr>
            <a:lvl3pPr lvl="2" marR="0" rtl="0" algn="l">
              <a:spcBef>
                <a:spcPts val="0"/>
              </a:spcBef>
              <a:spcAft>
                <a:spcPts val="0"/>
              </a:spcAft>
              <a:buSzPts val="1400"/>
              <a:buNone/>
              <a:defRPr b="0" i="0" sz="4000" u="none" cap="none" strike="noStrike">
                <a:solidFill>
                  <a:schemeClr val="dk2"/>
                </a:solidFill>
                <a:latin typeface="Arial Black"/>
                <a:ea typeface="Arial Black"/>
                <a:cs typeface="Arial Black"/>
                <a:sym typeface="Arial Black"/>
              </a:defRPr>
            </a:lvl3pPr>
            <a:lvl4pPr lvl="3" marR="0" rtl="0" algn="l">
              <a:spcBef>
                <a:spcPts val="0"/>
              </a:spcBef>
              <a:spcAft>
                <a:spcPts val="0"/>
              </a:spcAft>
              <a:buSzPts val="1400"/>
              <a:buNone/>
              <a:defRPr b="0" i="0" sz="4000" u="none" cap="none" strike="noStrike">
                <a:solidFill>
                  <a:schemeClr val="dk2"/>
                </a:solidFill>
                <a:latin typeface="Arial Black"/>
                <a:ea typeface="Arial Black"/>
                <a:cs typeface="Arial Black"/>
                <a:sym typeface="Arial Black"/>
              </a:defRPr>
            </a:lvl4pPr>
            <a:lvl5pPr lvl="4" marR="0" rtl="0" algn="l">
              <a:spcBef>
                <a:spcPts val="0"/>
              </a:spcBef>
              <a:spcAft>
                <a:spcPts val="0"/>
              </a:spcAft>
              <a:buSzPts val="1400"/>
              <a:buNone/>
              <a:defRPr b="0" i="0" sz="4000" u="none" cap="none" strike="noStrike">
                <a:solidFill>
                  <a:schemeClr val="dk2"/>
                </a:solidFill>
                <a:latin typeface="Arial Black"/>
                <a:ea typeface="Arial Black"/>
                <a:cs typeface="Arial Black"/>
                <a:sym typeface="Arial Black"/>
              </a:defRPr>
            </a:lvl5pPr>
            <a:lvl6pPr lvl="5" marR="0" rtl="0" algn="l">
              <a:spcBef>
                <a:spcPts val="0"/>
              </a:spcBef>
              <a:spcAft>
                <a:spcPts val="0"/>
              </a:spcAft>
              <a:buSzPts val="1400"/>
              <a:buNone/>
              <a:defRPr b="0" i="0" sz="4000" u="none" cap="none" strike="noStrike">
                <a:solidFill>
                  <a:schemeClr val="dk2"/>
                </a:solidFill>
                <a:latin typeface="Arial Black"/>
                <a:ea typeface="Arial Black"/>
                <a:cs typeface="Arial Black"/>
                <a:sym typeface="Arial Black"/>
              </a:defRPr>
            </a:lvl6pPr>
            <a:lvl7pPr lvl="6" marR="0" rtl="0" algn="l">
              <a:spcBef>
                <a:spcPts val="0"/>
              </a:spcBef>
              <a:spcAft>
                <a:spcPts val="0"/>
              </a:spcAft>
              <a:buSzPts val="1400"/>
              <a:buNone/>
              <a:defRPr b="0" i="0" sz="4000" u="none" cap="none" strike="noStrike">
                <a:solidFill>
                  <a:schemeClr val="dk2"/>
                </a:solidFill>
                <a:latin typeface="Arial Black"/>
                <a:ea typeface="Arial Black"/>
                <a:cs typeface="Arial Black"/>
                <a:sym typeface="Arial Black"/>
              </a:defRPr>
            </a:lvl7pPr>
            <a:lvl8pPr lvl="7" marR="0" rtl="0" algn="l">
              <a:spcBef>
                <a:spcPts val="0"/>
              </a:spcBef>
              <a:spcAft>
                <a:spcPts val="0"/>
              </a:spcAft>
              <a:buSzPts val="1400"/>
              <a:buNone/>
              <a:defRPr b="0" i="0" sz="4000" u="none" cap="none" strike="noStrike">
                <a:solidFill>
                  <a:schemeClr val="dk2"/>
                </a:solidFill>
                <a:latin typeface="Arial Black"/>
                <a:ea typeface="Arial Black"/>
                <a:cs typeface="Arial Black"/>
                <a:sym typeface="Arial Black"/>
              </a:defRPr>
            </a:lvl8pPr>
            <a:lvl9pPr lvl="8" marR="0" rtl="0" algn="l">
              <a:spcBef>
                <a:spcPts val="0"/>
              </a:spcBef>
              <a:spcAft>
                <a:spcPts val="0"/>
              </a:spcAft>
              <a:buSzPts val="1400"/>
              <a:buNone/>
              <a:defRPr b="0" i="0" sz="4000" u="none" cap="none" strike="noStrike">
                <a:solidFill>
                  <a:schemeClr val="dk2"/>
                </a:solidFill>
                <a:latin typeface="Arial Black"/>
                <a:ea typeface="Arial Black"/>
                <a:cs typeface="Arial Black"/>
                <a:sym typeface="Arial Black"/>
              </a:defRPr>
            </a:lvl9pPr>
          </a:lstStyle>
          <a:p/>
        </p:txBody>
      </p:sp>
      <p:sp>
        <p:nvSpPr>
          <p:cNvPr id="52" name="Shape 52"/>
          <p:cNvSpPr/>
          <p:nvPr>
            <p:ph idx="2" type="pic"/>
          </p:nvPr>
        </p:nvSpPr>
        <p:spPr>
          <a:xfrm>
            <a:off x="1792288" y="612775"/>
            <a:ext cx="5486400" cy="4114800"/>
          </a:xfrm>
          <a:prstGeom prst="rect">
            <a:avLst/>
          </a:prstGeom>
          <a:noFill/>
          <a:ln>
            <a:noFill/>
          </a:ln>
        </p:spPr>
        <p:txBody>
          <a:bodyPr anchorCtr="0" anchor="t" bIns="91425" lIns="91425" spcFirstLastPara="1" rIns="91425" wrap="square" tIns="91425"/>
          <a:lstStyle>
            <a:lvl1pPr lvl="0" marR="0" rtl="0" algn="l">
              <a:spcBef>
                <a:spcPts val="640"/>
              </a:spcBef>
              <a:spcAft>
                <a:spcPts val="0"/>
              </a:spcAft>
              <a:buClr>
                <a:schemeClr val="accent2"/>
              </a:buClr>
              <a:buSzPts val="3200"/>
              <a:buFont typeface="Arial"/>
              <a:buNone/>
              <a:defRPr sz="3200">
                <a:solidFill>
                  <a:schemeClr val="dk1"/>
                </a:solidFill>
                <a:latin typeface="Tahoma"/>
                <a:ea typeface="Tahoma"/>
                <a:cs typeface="Tahoma"/>
                <a:sym typeface="Tahoma"/>
              </a:defRPr>
            </a:lvl1pPr>
            <a:lvl2pPr lvl="1" marR="0" rtl="0" algn="l">
              <a:spcBef>
                <a:spcPts val="560"/>
              </a:spcBef>
              <a:spcAft>
                <a:spcPts val="0"/>
              </a:spcAft>
              <a:buClr>
                <a:schemeClr val="accent2"/>
              </a:buClr>
              <a:buSzPts val="2800"/>
              <a:buFont typeface="Arial"/>
              <a:buNone/>
              <a:defRPr b="0" i="0" sz="2800" u="none" cap="none" strike="noStrike">
                <a:solidFill>
                  <a:schemeClr val="dk1"/>
                </a:solidFill>
                <a:latin typeface="Tahoma"/>
                <a:ea typeface="Tahoma"/>
                <a:cs typeface="Tahoma"/>
                <a:sym typeface="Tahoma"/>
              </a:defRPr>
            </a:lvl2pPr>
            <a:lvl3pPr lvl="2" marR="0" rtl="0" algn="l">
              <a:spcBef>
                <a:spcPts val="480"/>
              </a:spcBef>
              <a:spcAft>
                <a:spcPts val="0"/>
              </a:spcAft>
              <a:buClr>
                <a:schemeClr val="accent2"/>
              </a:buClr>
              <a:buSzPts val="2400"/>
              <a:buFont typeface="Arial"/>
              <a:buNone/>
              <a:defRPr b="0" i="0" sz="2400" u="none" cap="none" strike="noStrike">
                <a:solidFill>
                  <a:schemeClr val="dk1"/>
                </a:solidFill>
                <a:latin typeface="Tahoma"/>
                <a:ea typeface="Tahoma"/>
                <a:cs typeface="Tahoma"/>
                <a:sym typeface="Tahoma"/>
              </a:defRPr>
            </a:lvl3pPr>
            <a:lvl4pPr lvl="3" marR="0" rtl="0" algn="l">
              <a:spcBef>
                <a:spcPts val="400"/>
              </a:spcBef>
              <a:spcAft>
                <a:spcPts val="0"/>
              </a:spcAft>
              <a:buClr>
                <a:schemeClr val="accent2"/>
              </a:buClr>
              <a:buSzPts val="2000"/>
              <a:buFont typeface="Tahoma"/>
              <a:buNone/>
              <a:defRPr b="0" i="0" sz="2000" u="none" cap="none" strike="noStrike">
                <a:solidFill>
                  <a:schemeClr val="dk1"/>
                </a:solidFill>
                <a:latin typeface="Tahoma"/>
                <a:ea typeface="Tahoma"/>
                <a:cs typeface="Tahoma"/>
                <a:sym typeface="Tahoma"/>
              </a:defRPr>
            </a:lvl4pPr>
            <a:lvl5pPr lvl="4" marR="0" rtl="0" algn="l">
              <a:spcBef>
                <a:spcPts val="400"/>
              </a:spcBef>
              <a:spcAft>
                <a:spcPts val="0"/>
              </a:spcAft>
              <a:buClr>
                <a:schemeClr val="accent2"/>
              </a:buClr>
              <a:buSzPts val="2000"/>
              <a:buFont typeface="Tahoma"/>
              <a:buNone/>
              <a:defRPr b="0" i="0" sz="2000" u="none" cap="none" strike="noStrike">
                <a:solidFill>
                  <a:schemeClr val="dk1"/>
                </a:solidFill>
                <a:latin typeface="Tahoma"/>
                <a:ea typeface="Tahoma"/>
                <a:cs typeface="Tahoma"/>
                <a:sym typeface="Tahoma"/>
              </a:defRPr>
            </a:lvl5pPr>
            <a:lvl6pPr lvl="5" marR="0" rtl="0" algn="l">
              <a:spcBef>
                <a:spcPts val="400"/>
              </a:spcBef>
              <a:spcAft>
                <a:spcPts val="0"/>
              </a:spcAft>
              <a:buClr>
                <a:schemeClr val="accent2"/>
              </a:buClr>
              <a:buSzPts val="2000"/>
              <a:buFont typeface="Tahoma"/>
              <a:buNone/>
              <a:defRPr b="0" i="0" sz="2000" u="none" cap="none" strike="noStrike">
                <a:solidFill>
                  <a:schemeClr val="dk1"/>
                </a:solidFill>
                <a:latin typeface="Tahoma"/>
                <a:ea typeface="Tahoma"/>
                <a:cs typeface="Tahoma"/>
                <a:sym typeface="Tahoma"/>
              </a:defRPr>
            </a:lvl6pPr>
            <a:lvl7pPr lvl="6" marR="0" rtl="0" algn="l">
              <a:spcBef>
                <a:spcPts val="400"/>
              </a:spcBef>
              <a:spcAft>
                <a:spcPts val="0"/>
              </a:spcAft>
              <a:buClr>
                <a:schemeClr val="accent2"/>
              </a:buClr>
              <a:buSzPts val="2000"/>
              <a:buFont typeface="Tahoma"/>
              <a:buNone/>
              <a:defRPr b="0" i="0" sz="2000" u="none" cap="none" strike="noStrike">
                <a:solidFill>
                  <a:schemeClr val="dk1"/>
                </a:solidFill>
                <a:latin typeface="Tahoma"/>
                <a:ea typeface="Tahoma"/>
                <a:cs typeface="Tahoma"/>
                <a:sym typeface="Tahoma"/>
              </a:defRPr>
            </a:lvl7pPr>
            <a:lvl8pPr lvl="7" marR="0" rtl="0" algn="l">
              <a:spcBef>
                <a:spcPts val="400"/>
              </a:spcBef>
              <a:spcAft>
                <a:spcPts val="0"/>
              </a:spcAft>
              <a:buClr>
                <a:schemeClr val="accent2"/>
              </a:buClr>
              <a:buSzPts val="2000"/>
              <a:buFont typeface="Tahoma"/>
              <a:buNone/>
              <a:defRPr b="0" i="0" sz="2000" u="none" cap="none" strike="noStrike">
                <a:solidFill>
                  <a:schemeClr val="dk1"/>
                </a:solidFill>
                <a:latin typeface="Tahoma"/>
                <a:ea typeface="Tahoma"/>
                <a:cs typeface="Tahoma"/>
                <a:sym typeface="Tahoma"/>
              </a:defRPr>
            </a:lvl8pPr>
            <a:lvl9pPr lvl="8" marR="0" rtl="0" algn="l">
              <a:spcBef>
                <a:spcPts val="400"/>
              </a:spcBef>
              <a:spcAft>
                <a:spcPts val="0"/>
              </a:spcAft>
              <a:buClr>
                <a:schemeClr val="accent2"/>
              </a:buClr>
              <a:buSzPts val="2000"/>
              <a:buFont typeface="Tahoma"/>
              <a:buNone/>
              <a:defRPr b="0" i="0" sz="2000" u="none" cap="none" strike="noStrike">
                <a:solidFill>
                  <a:schemeClr val="dk1"/>
                </a:solidFill>
                <a:latin typeface="Tahoma"/>
                <a:ea typeface="Tahoma"/>
                <a:cs typeface="Tahoma"/>
                <a:sym typeface="Tahoma"/>
              </a:defRPr>
            </a:lvl9pPr>
          </a:lstStyle>
          <a:p/>
        </p:txBody>
      </p:sp>
      <p:sp>
        <p:nvSpPr>
          <p:cNvPr id="53" name="Shape 53"/>
          <p:cNvSpPr txBox="1"/>
          <p:nvPr>
            <p:ph idx="1" type="body"/>
          </p:nvPr>
        </p:nvSpPr>
        <p:spPr>
          <a:xfrm>
            <a:off x="1792288" y="5367338"/>
            <a:ext cx="5486400" cy="804862"/>
          </a:xfrm>
          <a:prstGeom prst="rect">
            <a:avLst/>
          </a:prstGeom>
          <a:noFill/>
          <a:ln>
            <a:noFill/>
          </a:ln>
        </p:spPr>
        <p:txBody>
          <a:bodyPr anchorCtr="0" anchor="t" bIns="91425" lIns="91425" spcFirstLastPara="1" rIns="91425" wrap="square" tIns="91425"/>
          <a:lstStyle>
            <a:lvl1pPr indent="-228600" lvl="0" marL="457200" marR="0" rtl="0" algn="l">
              <a:spcBef>
                <a:spcPts val="280"/>
              </a:spcBef>
              <a:spcAft>
                <a:spcPts val="0"/>
              </a:spcAft>
              <a:buClr>
                <a:schemeClr val="accent2"/>
              </a:buClr>
              <a:buSzPts val="1400"/>
              <a:buFont typeface="Arial"/>
              <a:buNone/>
              <a:defRPr sz="1400">
                <a:solidFill>
                  <a:schemeClr val="dk1"/>
                </a:solidFill>
                <a:latin typeface="Tahoma"/>
                <a:ea typeface="Tahoma"/>
                <a:cs typeface="Tahoma"/>
                <a:sym typeface="Tahoma"/>
              </a:defRPr>
            </a:lvl1pPr>
            <a:lvl2pPr indent="-228600" lvl="1" marL="914400" marR="0" rtl="0" algn="l">
              <a:spcBef>
                <a:spcPts val="240"/>
              </a:spcBef>
              <a:spcAft>
                <a:spcPts val="0"/>
              </a:spcAft>
              <a:buClr>
                <a:schemeClr val="accent2"/>
              </a:buClr>
              <a:buSzPts val="1200"/>
              <a:buFont typeface="Arial"/>
              <a:buNone/>
              <a:defRPr b="0" i="0" sz="1200" u="none" cap="none" strike="noStrike">
                <a:solidFill>
                  <a:schemeClr val="dk1"/>
                </a:solidFill>
                <a:latin typeface="Tahoma"/>
                <a:ea typeface="Tahoma"/>
                <a:cs typeface="Tahoma"/>
                <a:sym typeface="Tahoma"/>
              </a:defRPr>
            </a:lvl2pPr>
            <a:lvl3pPr indent="-228600" lvl="2" marL="1371600" marR="0" rtl="0" algn="l">
              <a:spcBef>
                <a:spcPts val="200"/>
              </a:spcBef>
              <a:spcAft>
                <a:spcPts val="0"/>
              </a:spcAft>
              <a:buClr>
                <a:schemeClr val="accent2"/>
              </a:buClr>
              <a:buSzPts val="1000"/>
              <a:buFont typeface="Arial"/>
              <a:buNone/>
              <a:defRPr b="0" i="0" sz="1000" u="none" cap="none" strike="noStrike">
                <a:solidFill>
                  <a:schemeClr val="dk1"/>
                </a:solidFill>
                <a:latin typeface="Tahoma"/>
                <a:ea typeface="Tahoma"/>
                <a:cs typeface="Tahoma"/>
                <a:sym typeface="Tahoma"/>
              </a:defRPr>
            </a:lvl3pPr>
            <a:lvl4pPr indent="-228600" lvl="3" marL="1828800" marR="0" rtl="0" algn="l">
              <a:spcBef>
                <a:spcPts val="180"/>
              </a:spcBef>
              <a:spcAft>
                <a:spcPts val="0"/>
              </a:spcAft>
              <a:buClr>
                <a:schemeClr val="accent2"/>
              </a:buClr>
              <a:buSzPts val="900"/>
              <a:buFont typeface="Tahoma"/>
              <a:buNone/>
              <a:defRPr b="0" i="0" sz="900" u="none" cap="none" strike="noStrike">
                <a:solidFill>
                  <a:schemeClr val="dk1"/>
                </a:solidFill>
                <a:latin typeface="Tahoma"/>
                <a:ea typeface="Tahoma"/>
                <a:cs typeface="Tahoma"/>
                <a:sym typeface="Tahoma"/>
              </a:defRPr>
            </a:lvl4pPr>
            <a:lvl5pPr indent="-228600" lvl="4" marL="2286000" marR="0" rtl="0" algn="l">
              <a:spcBef>
                <a:spcPts val="180"/>
              </a:spcBef>
              <a:spcAft>
                <a:spcPts val="0"/>
              </a:spcAft>
              <a:buClr>
                <a:schemeClr val="accent2"/>
              </a:buClr>
              <a:buSzPts val="900"/>
              <a:buFont typeface="Tahoma"/>
              <a:buNone/>
              <a:defRPr b="0" i="0" sz="900" u="none" cap="none" strike="noStrike">
                <a:solidFill>
                  <a:schemeClr val="dk1"/>
                </a:solidFill>
                <a:latin typeface="Tahoma"/>
                <a:ea typeface="Tahoma"/>
                <a:cs typeface="Tahoma"/>
                <a:sym typeface="Tahoma"/>
              </a:defRPr>
            </a:lvl5pPr>
            <a:lvl6pPr indent="-228600" lvl="5" marL="2743200" marR="0" rtl="0" algn="l">
              <a:spcBef>
                <a:spcPts val="180"/>
              </a:spcBef>
              <a:spcAft>
                <a:spcPts val="0"/>
              </a:spcAft>
              <a:buClr>
                <a:schemeClr val="accent2"/>
              </a:buClr>
              <a:buSzPts val="900"/>
              <a:buFont typeface="Tahoma"/>
              <a:buNone/>
              <a:defRPr b="0" i="0" sz="900" u="none" cap="none" strike="noStrike">
                <a:solidFill>
                  <a:schemeClr val="dk1"/>
                </a:solidFill>
                <a:latin typeface="Tahoma"/>
                <a:ea typeface="Tahoma"/>
                <a:cs typeface="Tahoma"/>
                <a:sym typeface="Tahoma"/>
              </a:defRPr>
            </a:lvl6pPr>
            <a:lvl7pPr indent="-228600" lvl="6" marL="3200400" marR="0" rtl="0" algn="l">
              <a:spcBef>
                <a:spcPts val="180"/>
              </a:spcBef>
              <a:spcAft>
                <a:spcPts val="0"/>
              </a:spcAft>
              <a:buClr>
                <a:schemeClr val="accent2"/>
              </a:buClr>
              <a:buSzPts val="900"/>
              <a:buFont typeface="Tahoma"/>
              <a:buNone/>
              <a:defRPr b="0" i="0" sz="900" u="none" cap="none" strike="noStrike">
                <a:solidFill>
                  <a:schemeClr val="dk1"/>
                </a:solidFill>
                <a:latin typeface="Tahoma"/>
                <a:ea typeface="Tahoma"/>
                <a:cs typeface="Tahoma"/>
                <a:sym typeface="Tahoma"/>
              </a:defRPr>
            </a:lvl7pPr>
            <a:lvl8pPr indent="-228600" lvl="7" marL="3657600" marR="0" rtl="0" algn="l">
              <a:spcBef>
                <a:spcPts val="180"/>
              </a:spcBef>
              <a:spcAft>
                <a:spcPts val="0"/>
              </a:spcAft>
              <a:buClr>
                <a:schemeClr val="accent2"/>
              </a:buClr>
              <a:buSzPts val="900"/>
              <a:buFont typeface="Tahoma"/>
              <a:buNone/>
              <a:defRPr b="0" i="0" sz="900" u="none" cap="none" strike="noStrike">
                <a:solidFill>
                  <a:schemeClr val="dk1"/>
                </a:solidFill>
                <a:latin typeface="Tahoma"/>
                <a:ea typeface="Tahoma"/>
                <a:cs typeface="Tahoma"/>
                <a:sym typeface="Tahoma"/>
              </a:defRPr>
            </a:lvl8pPr>
            <a:lvl9pPr indent="-228600" lvl="8" marL="4114800" marR="0" rtl="0" algn="l">
              <a:spcBef>
                <a:spcPts val="180"/>
              </a:spcBef>
              <a:spcAft>
                <a:spcPts val="0"/>
              </a:spcAft>
              <a:buClr>
                <a:schemeClr val="accent2"/>
              </a:buClr>
              <a:buSzPts val="900"/>
              <a:buFont typeface="Tahoma"/>
              <a:buNone/>
              <a:defRPr b="0" i="0" sz="900" u="none" cap="none" strike="noStrike">
                <a:solidFill>
                  <a:schemeClr val="dk1"/>
                </a:solidFill>
                <a:latin typeface="Tahoma"/>
                <a:ea typeface="Tahoma"/>
                <a:cs typeface="Tahoma"/>
                <a:sym typeface="Tahoma"/>
              </a:defRPr>
            </a:lvl9pPr>
          </a:lstStyle>
          <a:p/>
        </p:txBody>
      </p:sp>
      <p:sp>
        <p:nvSpPr>
          <p:cNvPr id="54" name="Shape 54"/>
          <p:cNvSpPr txBox="1"/>
          <p:nvPr>
            <p:ph idx="10" type="dt"/>
          </p:nvPr>
        </p:nvSpPr>
        <p:spPr>
          <a:xfrm>
            <a:off x="431800" y="6229350"/>
            <a:ext cx="1905000" cy="457200"/>
          </a:xfrm>
          <a:prstGeom prst="rect">
            <a:avLst/>
          </a:prstGeom>
          <a:noFill/>
          <a:ln>
            <a:noFill/>
          </a:ln>
        </p:spPr>
        <p:txBody>
          <a:bodyPr anchorCtr="0" anchor="b" bIns="91425" lIns="91425" spcFirstLastPara="1" rIns="91425" wrap="square" tIns="91425"/>
          <a:lstStyle>
            <a:lvl1pPr lvl="0" marR="0" rtl="0" algn="l">
              <a:lnSpc>
                <a:spcPct val="100000"/>
              </a:lnSpc>
              <a:spcBef>
                <a:spcPts val="0"/>
              </a:spcBef>
              <a:spcAft>
                <a:spcPts val="0"/>
              </a:spcAft>
              <a:buSzPts val="1400"/>
              <a:buNone/>
              <a:defRPr b="0" i="0" sz="2400" u="non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55" name="Shape 55"/>
          <p:cNvSpPr txBox="1"/>
          <p:nvPr>
            <p:ph idx="11" type="ftr"/>
          </p:nvPr>
        </p:nvSpPr>
        <p:spPr>
          <a:xfrm>
            <a:off x="3124200" y="6229350"/>
            <a:ext cx="2895600" cy="457200"/>
          </a:xfrm>
          <a:prstGeom prst="rect">
            <a:avLst/>
          </a:prstGeom>
          <a:noFill/>
          <a:ln>
            <a:noFill/>
          </a:ln>
        </p:spPr>
        <p:txBody>
          <a:bodyPr anchorCtr="0" anchor="b" bIns="91425" lIns="91425" spcFirstLastPara="1" rIns="91425" wrap="square" tIns="91425"/>
          <a:lstStyle>
            <a:lvl1pPr lvl="0" marR="0" rtl="0" algn="l">
              <a:lnSpc>
                <a:spcPct val="100000"/>
              </a:lnSpc>
              <a:spcBef>
                <a:spcPts val="0"/>
              </a:spcBef>
              <a:spcAft>
                <a:spcPts val="0"/>
              </a:spcAft>
              <a:buSzPts val="1400"/>
              <a:buNone/>
              <a:defRPr b="0" i="0" sz="2400" u="non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56" name="Shape 56"/>
          <p:cNvSpPr txBox="1"/>
          <p:nvPr>
            <p:ph idx="12" type="sldNum"/>
          </p:nvPr>
        </p:nvSpPr>
        <p:spPr>
          <a:xfrm>
            <a:off x="6731000" y="6229350"/>
            <a:ext cx="1905000" cy="457200"/>
          </a:xfrm>
          <a:prstGeom prst="rect">
            <a:avLst/>
          </a:prstGeom>
          <a:noFill/>
          <a:ln>
            <a:noFill/>
          </a:ln>
        </p:spPr>
        <p:txBody>
          <a:bodyPr anchorCtr="0" anchor="b" bIns="45700" lIns="91425" spcFirstLastPara="1" rIns="91425" wrap="square" tIns="45700">
            <a:noAutofit/>
          </a:bodyPr>
          <a:lstStyle>
            <a:lvl1pPr indent="0" lvl="0" marL="0" marR="0" rtl="0" algn="r">
              <a:lnSpc>
                <a:spcPct val="100000"/>
              </a:lnSpc>
              <a:spcBef>
                <a:spcPts val="0"/>
              </a:spcBef>
              <a:spcAft>
                <a:spcPts val="0"/>
              </a:spcAft>
              <a:buClr>
                <a:schemeClr val="lt2"/>
              </a:buClr>
              <a:buSzPts val="1400"/>
              <a:buFont typeface="Arial"/>
              <a:buNone/>
              <a:defRPr b="0" i="0" sz="1400" u="none">
                <a:solidFill>
                  <a:schemeClr val="lt2"/>
                </a:solidFill>
                <a:latin typeface="Arial"/>
                <a:ea typeface="Arial"/>
                <a:cs typeface="Arial"/>
                <a:sym typeface="Arial"/>
              </a:defRPr>
            </a:lvl1pPr>
            <a:lvl2pPr indent="0" lvl="1" marL="0" marR="0" rtl="0" algn="r">
              <a:lnSpc>
                <a:spcPct val="100000"/>
              </a:lnSpc>
              <a:spcBef>
                <a:spcPts val="0"/>
              </a:spcBef>
              <a:spcAft>
                <a:spcPts val="0"/>
              </a:spcAft>
              <a:buClr>
                <a:schemeClr val="lt2"/>
              </a:buClr>
              <a:buSzPts val="1400"/>
              <a:buFont typeface="Arial"/>
              <a:buNone/>
              <a:defRPr b="0" i="0" sz="1400" u="none">
                <a:solidFill>
                  <a:schemeClr val="lt2"/>
                </a:solidFill>
                <a:latin typeface="Arial"/>
                <a:ea typeface="Arial"/>
                <a:cs typeface="Arial"/>
                <a:sym typeface="Arial"/>
              </a:defRPr>
            </a:lvl2pPr>
            <a:lvl3pPr indent="0" lvl="2" marL="0" marR="0" rtl="0" algn="r">
              <a:lnSpc>
                <a:spcPct val="100000"/>
              </a:lnSpc>
              <a:spcBef>
                <a:spcPts val="0"/>
              </a:spcBef>
              <a:spcAft>
                <a:spcPts val="0"/>
              </a:spcAft>
              <a:buClr>
                <a:schemeClr val="lt2"/>
              </a:buClr>
              <a:buSzPts val="1400"/>
              <a:buFont typeface="Arial"/>
              <a:buNone/>
              <a:defRPr b="0" i="0" sz="1400" u="none">
                <a:solidFill>
                  <a:schemeClr val="lt2"/>
                </a:solidFill>
                <a:latin typeface="Arial"/>
                <a:ea typeface="Arial"/>
                <a:cs typeface="Arial"/>
                <a:sym typeface="Arial"/>
              </a:defRPr>
            </a:lvl3pPr>
            <a:lvl4pPr indent="0" lvl="3" marL="0" marR="0" rtl="0" algn="r">
              <a:lnSpc>
                <a:spcPct val="100000"/>
              </a:lnSpc>
              <a:spcBef>
                <a:spcPts val="0"/>
              </a:spcBef>
              <a:spcAft>
                <a:spcPts val="0"/>
              </a:spcAft>
              <a:buClr>
                <a:schemeClr val="lt2"/>
              </a:buClr>
              <a:buSzPts val="1400"/>
              <a:buFont typeface="Arial"/>
              <a:buNone/>
              <a:defRPr b="0" i="0" sz="1400" u="none">
                <a:solidFill>
                  <a:schemeClr val="lt2"/>
                </a:solidFill>
                <a:latin typeface="Arial"/>
                <a:ea typeface="Arial"/>
                <a:cs typeface="Arial"/>
                <a:sym typeface="Arial"/>
              </a:defRPr>
            </a:lvl4pPr>
            <a:lvl5pPr indent="0" lvl="4" marL="0" marR="0" rtl="0" algn="r">
              <a:lnSpc>
                <a:spcPct val="100000"/>
              </a:lnSpc>
              <a:spcBef>
                <a:spcPts val="0"/>
              </a:spcBef>
              <a:spcAft>
                <a:spcPts val="0"/>
              </a:spcAft>
              <a:buClr>
                <a:schemeClr val="lt2"/>
              </a:buClr>
              <a:buSzPts val="1400"/>
              <a:buFont typeface="Arial"/>
              <a:buNone/>
              <a:defRPr b="0" i="0" sz="1400" u="none">
                <a:solidFill>
                  <a:schemeClr val="lt2"/>
                </a:solidFill>
                <a:latin typeface="Arial"/>
                <a:ea typeface="Arial"/>
                <a:cs typeface="Arial"/>
                <a:sym typeface="Arial"/>
              </a:defRPr>
            </a:lvl5pPr>
            <a:lvl6pPr indent="0" lvl="5" marL="0" marR="0" rtl="0" algn="r">
              <a:lnSpc>
                <a:spcPct val="100000"/>
              </a:lnSpc>
              <a:spcBef>
                <a:spcPts val="0"/>
              </a:spcBef>
              <a:spcAft>
                <a:spcPts val="0"/>
              </a:spcAft>
              <a:buClr>
                <a:schemeClr val="lt2"/>
              </a:buClr>
              <a:buSzPts val="1400"/>
              <a:buFont typeface="Arial"/>
              <a:buNone/>
              <a:defRPr b="0" i="0" sz="1400" u="none">
                <a:solidFill>
                  <a:schemeClr val="lt2"/>
                </a:solidFill>
                <a:latin typeface="Arial"/>
                <a:ea typeface="Arial"/>
                <a:cs typeface="Arial"/>
                <a:sym typeface="Arial"/>
              </a:defRPr>
            </a:lvl6pPr>
            <a:lvl7pPr indent="0" lvl="6" marL="0" marR="0" rtl="0" algn="r">
              <a:lnSpc>
                <a:spcPct val="100000"/>
              </a:lnSpc>
              <a:spcBef>
                <a:spcPts val="0"/>
              </a:spcBef>
              <a:spcAft>
                <a:spcPts val="0"/>
              </a:spcAft>
              <a:buClr>
                <a:schemeClr val="lt2"/>
              </a:buClr>
              <a:buSzPts val="1400"/>
              <a:buFont typeface="Arial"/>
              <a:buNone/>
              <a:defRPr b="0" i="0" sz="1400" u="none">
                <a:solidFill>
                  <a:schemeClr val="lt2"/>
                </a:solidFill>
                <a:latin typeface="Arial"/>
                <a:ea typeface="Arial"/>
                <a:cs typeface="Arial"/>
                <a:sym typeface="Arial"/>
              </a:defRPr>
            </a:lvl7pPr>
            <a:lvl8pPr indent="0" lvl="7" marL="0" marR="0" rtl="0" algn="r">
              <a:lnSpc>
                <a:spcPct val="100000"/>
              </a:lnSpc>
              <a:spcBef>
                <a:spcPts val="0"/>
              </a:spcBef>
              <a:spcAft>
                <a:spcPts val="0"/>
              </a:spcAft>
              <a:buClr>
                <a:schemeClr val="lt2"/>
              </a:buClr>
              <a:buSzPts val="1400"/>
              <a:buFont typeface="Arial"/>
              <a:buNone/>
              <a:defRPr b="0" i="0" sz="1400" u="none">
                <a:solidFill>
                  <a:schemeClr val="lt2"/>
                </a:solidFill>
                <a:latin typeface="Arial"/>
                <a:ea typeface="Arial"/>
                <a:cs typeface="Arial"/>
                <a:sym typeface="Arial"/>
              </a:defRPr>
            </a:lvl8pPr>
            <a:lvl9pPr indent="0" lvl="8" marL="0" marR="0" rtl="0" algn="r">
              <a:lnSpc>
                <a:spcPct val="100000"/>
              </a:lnSpc>
              <a:spcBef>
                <a:spcPts val="0"/>
              </a:spcBef>
              <a:spcAft>
                <a:spcPts val="0"/>
              </a:spcAft>
              <a:buClr>
                <a:schemeClr val="lt2"/>
              </a:buClr>
              <a:buSzPts val="1400"/>
              <a:buFont typeface="Arial"/>
              <a:buNone/>
              <a:defRPr b="0" i="0" sz="1400" u="none">
                <a:solidFill>
                  <a:schemeClr val="lt2"/>
                </a:solidFill>
                <a:latin typeface="Arial"/>
                <a:ea typeface="Arial"/>
                <a:cs typeface="Arial"/>
                <a:sym typeface="Arial"/>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57" name="Shape 57"/>
        <p:cNvGrpSpPr/>
        <p:nvPr/>
      </p:nvGrpSpPr>
      <p:grpSpPr>
        <a:xfrm>
          <a:off x="0" y="0"/>
          <a:ext cx="0" cy="0"/>
          <a:chOff x="0" y="0"/>
          <a:chExt cx="0" cy="0"/>
        </a:xfrm>
      </p:grpSpPr>
      <p:sp>
        <p:nvSpPr>
          <p:cNvPr id="58" name="Shape 58"/>
          <p:cNvSpPr txBox="1"/>
          <p:nvPr>
            <p:ph type="title"/>
          </p:nvPr>
        </p:nvSpPr>
        <p:spPr>
          <a:xfrm>
            <a:off x="457200" y="273050"/>
            <a:ext cx="3008313" cy="1162050"/>
          </a:xfrm>
          <a:prstGeom prst="rect">
            <a:avLst/>
          </a:prstGeom>
          <a:noFill/>
          <a:ln>
            <a:noFill/>
          </a:ln>
        </p:spPr>
        <p:txBody>
          <a:bodyPr anchorCtr="0" anchor="b" bIns="91425" lIns="91425" spcFirstLastPara="1" rIns="91425" wrap="square" tIns="91425"/>
          <a:lstStyle>
            <a:lvl1pPr lvl="0" marR="0" rtl="0" algn="l">
              <a:spcBef>
                <a:spcPts val="0"/>
              </a:spcBef>
              <a:spcAft>
                <a:spcPts val="0"/>
              </a:spcAft>
              <a:buSzPts val="1400"/>
              <a:buNone/>
              <a:defRPr b="1" i="0" sz="2000" u="none" cap="none" strike="noStrike">
                <a:solidFill>
                  <a:schemeClr val="dk2"/>
                </a:solidFill>
                <a:latin typeface="Arial Black"/>
                <a:ea typeface="Arial Black"/>
                <a:cs typeface="Arial Black"/>
                <a:sym typeface="Arial Black"/>
              </a:defRPr>
            </a:lvl1pPr>
            <a:lvl2pPr lvl="1" marR="0" rtl="0" algn="l">
              <a:spcBef>
                <a:spcPts val="0"/>
              </a:spcBef>
              <a:spcAft>
                <a:spcPts val="0"/>
              </a:spcAft>
              <a:buSzPts val="1400"/>
              <a:buNone/>
              <a:defRPr b="0" i="0" sz="4000" u="none" cap="none" strike="noStrike">
                <a:solidFill>
                  <a:schemeClr val="dk2"/>
                </a:solidFill>
                <a:latin typeface="Arial Black"/>
                <a:ea typeface="Arial Black"/>
                <a:cs typeface="Arial Black"/>
                <a:sym typeface="Arial Black"/>
              </a:defRPr>
            </a:lvl2pPr>
            <a:lvl3pPr lvl="2" marR="0" rtl="0" algn="l">
              <a:spcBef>
                <a:spcPts val="0"/>
              </a:spcBef>
              <a:spcAft>
                <a:spcPts val="0"/>
              </a:spcAft>
              <a:buSzPts val="1400"/>
              <a:buNone/>
              <a:defRPr b="0" i="0" sz="4000" u="none" cap="none" strike="noStrike">
                <a:solidFill>
                  <a:schemeClr val="dk2"/>
                </a:solidFill>
                <a:latin typeface="Arial Black"/>
                <a:ea typeface="Arial Black"/>
                <a:cs typeface="Arial Black"/>
                <a:sym typeface="Arial Black"/>
              </a:defRPr>
            </a:lvl3pPr>
            <a:lvl4pPr lvl="3" marR="0" rtl="0" algn="l">
              <a:spcBef>
                <a:spcPts val="0"/>
              </a:spcBef>
              <a:spcAft>
                <a:spcPts val="0"/>
              </a:spcAft>
              <a:buSzPts val="1400"/>
              <a:buNone/>
              <a:defRPr b="0" i="0" sz="4000" u="none" cap="none" strike="noStrike">
                <a:solidFill>
                  <a:schemeClr val="dk2"/>
                </a:solidFill>
                <a:latin typeface="Arial Black"/>
                <a:ea typeface="Arial Black"/>
                <a:cs typeface="Arial Black"/>
                <a:sym typeface="Arial Black"/>
              </a:defRPr>
            </a:lvl4pPr>
            <a:lvl5pPr lvl="4" marR="0" rtl="0" algn="l">
              <a:spcBef>
                <a:spcPts val="0"/>
              </a:spcBef>
              <a:spcAft>
                <a:spcPts val="0"/>
              </a:spcAft>
              <a:buSzPts val="1400"/>
              <a:buNone/>
              <a:defRPr b="0" i="0" sz="4000" u="none" cap="none" strike="noStrike">
                <a:solidFill>
                  <a:schemeClr val="dk2"/>
                </a:solidFill>
                <a:latin typeface="Arial Black"/>
                <a:ea typeface="Arial Black"/>
                <a:cs typeface="Arial Black"/>
                <a:sym typeface="Arial Black"/>
              </a:defRPr>
            </a:lvl5pPr>
            <a:lvl6pPr lvl="5" marR="0" rtl="0" algn="l">
              <a:spcBef>
                <a:spcPts val="0"/>
              </a:spcBef>
              <a:spcAft>
                <a:spcPts val="0"/>
              </a:spcAft>
              <a:buSzPts val="1400"/>
              <a:buNone/>
              <a:defRPr b="0" i="0" sz="4000" u="none" cap="none" strike="noStrike">
                <a:solidFill>
                  <a:schemeClr val="dk2"/>
                </a:solidFill>
                <a:latin typeface="Arial Black"/>
                <a:ea typeface="Arial Black"/>
                <a:cs typeface="Arial Black"/>
                <a:sym typeface="Arial Black"/>
              </a:defRPr>
            </a:lvl6pPr>
            <a:lvl7pPr lvl="6" marR="0" rtl="0" algn="l">
              <a:spcBef>
                <a:spcPts val="0"/>
              </a:spcBef>
              <a:spcAft>
                <a:spcPts val="0"/>
              </a:spcAft>
              <a:buSzPts val="1400"/>
              <a:buNone/>
              <a:defRPr b="0" i="0" sz="4000" u="none" cap="none" strike="noStrike">
                <a:solidFill>
                  <a:schemeClr val="dk2"/>
                </a:solidFill>
                <a:latin typeface="Arial Black"/>
                <a:ea typeface="Arial Black"/>
                <a:cs typeface="Arial Black"/>
                <a:sym typeface="Arial Black"/>
              </a:defRPr>
            </a:lvl7pPr>
            <a:lvl8pPr lvl="7" marR="0" rtl="0" algn="l">
              <a:spcBef>
                <a:spcPts val="0"/>
              </a:spcBef>
              <a:spcAft>
                <a:spcPts val="0"/>
              </a:spcAft>
              <a:buSzPts val="1400"/>
              <a:buNone/>
              <a:defRPr b="0" i="0" sz="4000" u="none" cap="none" strike="noStrike">
                <a:solidFill>
                  <a:schemeClr val="dk2"/>
                </a:solidFill>
                <a:latin typeface="Arial Black"/>
                <a:ea typeface="Arial Black"/>
                <a:cs typeface="Arial Black"/>
                <a:sym typeface="Arial Black"/>
              </a:defRPr>
            </a:lvl8pPr>
            <a:lvl9pPr lvl="8" marR="0" rtl="0" algn="l">
              <a:spcBef>
                <a:spcPts val="0"/>
              </a:spcBef>
              <a:spcAft>
                <a:spcPts val="0"/>
              </a:spcAft>
              <a:buSzPts val="1400"/>
              <a:buNone/>
              <a:defRPr b="0" i="0" sz="4000" u="none" cap="none" strike="noStrike">
                <a:solidFill>
                  <a:schemeClr val="dk2"/>
                </a:solidFill>
                <a:latin typeface="Arial Black"/>
                <a:ea typeface="Arial Black"/>
                <a:cs typeface="Arial Black"/>
                <a:sym typeface="Arial Black"/>
              </a:defRPr>
            </a:lvl9pPr>
          </a:lstStyle>
          <a:p/>
        </p:txBody>
      </p:sp>
      <p:sp>
        <p:nvSpPr>
          <p:cNvPr id="59" name="Shape 59"/>
          <p:cNvSpPr txBox="1"/>
          <p:nvPr>
            <p:ph idx="1" type="body"/>
          </p:nvPr>
        </p:nvSpPr>
        <p:spPr>
          <a:xfrm>
            <a:off x="3575050" y="273050"/>
            <a:ext cx="5111750" cy="5853113"/>
          </a:xfrm>
          <a:prstGeom prst="rect">
            <a:avLst/>
          </a:prstGeom>
          <a:noFill/>
          <a:ln>
            <a:noFill/>
          </a:ln>
        </p:spPr>
        <p:txBody>
          <a:bodyPr anchorCtr="0" anchor="t" bIns="91425" lIns="91425" spcFirstLastPara="1" rIns="91425" wrap="square" tIns="91425"/>
          <a:lstStyle>
            <a:lvl1pPr indent="-431800" lvl="0" marL="457200" marR="0" rtl="0" algn="l">
              <a:spcBef>
                <a:spcPts val="640"/>
              </a:spcBef>
              <a:spcAft>
                <a:spcPts val="0"/>
              </a:spcAft>
              <a:buClr>
                <a:schemeClr val="accent2"/>
              </a:buClr>
              <a:buSzPts val="3200"/>
              <a:buFont typeface="Arial"/>
              <a:buChar char="●"/>
              <a:defRPr sz="3200">
                <a:solidFill>
                  <a:schemeClr val="dk1"/>
                </a:solidFill>
                <a:latin typeface="Tahoma"/>
                <a:ea typeface="Tahoma"/>
                <a:cs typeface="Tahoma"/>
                <a:sym typeface="Tahoma"/>
              </a:defRPr>
            </a:lvl1pPr>
            <a:lvl2pPr indent="-406400" lvl="1" marL="914400" marR="0" rtl="0" algn="l">
              <a:spcBef>
                <a:spcPts val="560"/>
              </a:spcBef>
              <a:spcAft>
                <a:spcPts val="0"/>
              </a:spcAft>
              <a:buClr>
                <a:schemeClr val="accent2"/>
              </a:buClr>
              <a:buSzPts val="2800"/>
              <a:buFont typeface="Arial"/>
              <a:buChar char="●"/>
              <a:defRPr b="0" i="0" sz="2800" u="none" cap="none" strike="noStrike">
                <a:solidFill>
                  <a:schemeClr val="dk1"/>
                </a:solidFill>
                <a:latin typeface="Tahoma"/>
                <a:ea typeface="Tahoma"/>
                <a:cs typeface="Tahoma"/>
                <a:sym typeface="Tahoma"/>
              </a:defRPr>
            </a:lvl2pPr>
            <a:lvl3pPr indent="-381000" lvl="2" marL="1371600" marR="0" rtl="0" algn="l">
              <a:spcBef>
                <a:spcPts val="480"/>
              </a:spcBef>
              <a:spcAft>
                <a:spcPts val="0"/>
              </a:spcAft>
              <a:buClr>
                <a:schemeClr val="accent2"/>
              </a:buClr>
              <a:buSzPts val="2400"/>
              <a:buFont typeface="Arial"/>
              <a:buChar char="●"/>
              <a:defRPr b="0" i="0" sz="2400" u="none" cap="none" strike="noStrike">
                <a:solidFill>
                  <a:schemeClr val="dk1"/>
                </a:solidFill>
                <a:latin typeface="Tahoma"/>
                <a:ea typeface="Tahoma"/>
                <a:cs typeface="Tahoma"/>
                <a:sym typeface="Tahoma"/>
              </a:defRPr>
            </a:lvl3pPr>
            <a:lvl4pPr indent="-355600" lvl="3" marL="1828800" marR="0" rtl="0" algn="l">
              <a:spcBef>
                <a:spcPts val="400"/>
              </a:spcBef>
              <a:spcAft>
                <a:spcPts val="0"/>
              </a:spcAft>
              <a:buClr>
                <a:schemeClr val="accent2"/>
              </a:buClr>
              <a:buSzPts val="2000"/>
              <a:buFont typeface="Tahoma"/>
              <a:buChar char="•"/>
              <a:defRPr b="0" i="0" sz="2000" u="none" cap="none" strike="noStrike">
                <a:solidFill>
                  <a:schemeClr val="dk1"/>
                </a:solidFill>
                <a:latin typeface="Tahoma"/>
                <a:ea typeface="Tahoma"/>
                <a:cs typeface="Tahoma"/>
                <a:sym typeface="Tahoma"/>
              </a:defRPr>
            </a:lvl4pPr>
            <a:lvl5pPr indent="-355600" lvl="4" marL="2286000" marR="0" rtl="0" algn="l">
              <a:spcBef>
                <a:spcPts val="400"/>
              </a:spcBef>
              <a:spcAft>
                <a:spcPts val="0"/>
              </a:spcAft>
              <a:buClr>
                <a:schemeClr val="accent2"/>
              </a:buClr>
              <a:buSzPts val="2000"/>
              <a:buFont typeface="Tahoma"/>
              <a:buChar char="–"/>
              <a:defRPr b="0" i="0" sz="2000" u="none" cap="none" strike="noStrike">
                <a:solidFill>
                  <a:schemeClr val="dk1"/>
                </a:solidFill>
                <a:latin typeface="Tahoma"/>
                <a:ea typeface="Tahoma"/>
                <a:cs typeface="Tahoma"/>
                <a:sym typeface="Tahoma"/>
              </a:defRPr>
            </a:lvl5pPr>
            <a:lvl6pPr indent="-355600" lvl="5" marL="2743200" marR="0" rtl="0" algn="l">
              <a:spcBef>
                <a:spcPts val="400"/>
              </a:spcBef>
              <a:spcAft>
                <a:spcPts val="0"/>
              </a:spcAft>
              <a:buClr>
                <a:schemeClr val="accent2"/>
              </a:buClr>
              <a:buSzPts val="2000"/>
              <a:buFont typeface="Tahoma"/>
              <a:buChar char="–"/>
              <a:defRPr b="0" i="0" sz="2000" u="none" cap="none" strike="noStrike">
                <a:solidFill>
                  <a:schemeClr val="dk1"/>
                </a:solidFill>
                <a:latin typeface="Tahoma"/>
                <a:ea typeface="Tahoma"/>
                <a:cs typeface="Tahoma"/>
                <a:sym typeface="Tahoma"/>
              </a:defRPr>
            </a:lvl6pPr>
            <a:lvl7pPr indent="-355600" lvl="6" marL="3200400" marR="0" rtl="0" algn="l">
              <a:spcBef>
                <a:spcPts val="400"/>
              </a:spcBef>
              <a:spcAft>
                <a:spcPts val="0"/>
              </a:spcAft>
              <a:buClr>
                <a:schemeClr val="accent2"/>
              </a:buClr>
              <a:buSzPts val="2000"/>
              <a:buFont typeface="Tahoma"/>
              <a:buChar char="–"/>
              <a:defRPr b="0" i="0" sz="2000" u="none" cap="none" strike="noStrike">
                <a:solidFill>
                  <a:schemeClr val="dk1"/>
                </a:solidFill>
                <a:latin typeface="Tahoma"/>
                <a:ea typeface="Tahoma"/>
                <a:cs typeface="Tahoma"/>
                <a:sym typeface="Tahoma"/>
              </a:defRPr>
            </a:lvl7pPr>
            <a:lvl8pPr indent="-355600" lvl="7" marL="3657600" marR="0" rtl="0" algn="l">
              <a:spcBef>
                <a:spcPts val="400"/>
              </a:spcBef>
              <a:spcAft>
                <a:spcPts val="0"/>
              </a:spcAft>
              <a:buClr>
                <a:schemeClr val="accent2"/>
              </a:buClr>
              <a:buSzPts val="2000"/>
              <a:buFont typeface="Tahoma"/>
              <a:buChar char="–"/>
              <a:defRPr b="0" i="0" sz="2000" u="none" cap="none" strike="noStrike">
                <a:solidFill>
                  <a:schemeClr val="dk1"/>
                </a:solidFill>
                <a:latin typeface="Tahoma"/>
                <a:ea typeface="Tahoma"/>
                <a:cs typeface="Tahoma"/>
                <a:sym typeface="Tahoma"/>
              </a:defRPr>
            </a:lvl8pPr>
            <a:lvl9pPr indent="-355600" lvl="8" marL="4114800" marR="0" rtl="0" algn="l">
              <a:spcBef>
                <a:spcPts val="400"/>
              </a:spcBef>
              <a:spcAft>
                <a:spcPts val="0"/>
              </a:spcAft>
              <a:buClr>
                <a:schemeClr val="accent2"/>
              </a:buClr>
              <a:buSzPts val="2000"/>
              <a:buFont typeface="Tahoma"/>
              <a:buChar char="–"/>
              <a:defRPr b="0" i="0" sz="2000" u="none" cap="none" strike="noStrike">
                <a:solidFill>
                  <a:schemeClr val="dk1"/>
                </a:solidFill>
                <a:latin typeface="Tahoma"/>
                <a:ea typeface="Tahoma"/>
                <a:cs typeface="Tahoma"/>
                <a:sym typeface="Tahoma"/>
              </a:defRPr>
            </a:lvl9pPr>
          </a:lstStyle>
          <a:p/>
        </p:txBody>
      </p:sp>
      <p:sp>
        <p:nvSpPr>
          <p:cNvPr id="60" name="Shape 60"/>
          <p:cNvSpPr txBox="1"/>
          <p:nvPr>
            <p:ph idx="2" type="body"/>
          </p:nvPr>
        </p:nvSpPr>
        <p:spPr>
          <a:xfrm>
            <a:off x="457200" y="1435100"/>
            <a:ext cx="3008313" cy="4691063"/>
          </a:xfrm>
          <a:prstGeom prst="rect">
            <a:avLst/>
          </a:prstGeom>
          <a:noFill/>
          <a:ln>
            <a:noFill/>
          </a:ln>
        </p:spPr>
        <p:txBody>
          <a:bodyPr anchorCtr="0" anchor="t" bIns="91425" lIns="91425" spcFirstLastPara="1" rIns="91425" wrap="square" tIns="91425"/>
          <a:lstStyle>
            <a:lvl1pPr indent="-228600" lvl="0" marL="457200" marR="0" rtl="0" algn="l">
              <a:spcBef>
                <a:spcPts val="280"/>
              </a:spcBef>
              <a:spcAft>
                <a:spcPts val="0"/>
              </a:spcAft>
              <a:buClr>
                <a:schemeClr val="accent2"/>
              </a:buClr>
              <a:buSzPts val="1400"/>
              <a:buFont typeface="Arial"/>
              <a:buNone/>
              <a:defRPr sz="1400">
                <a:solidFill>
                  <a:schemeClr val="dk1"/>
                </a:solidFill>
                <a:latin typeface="Tahoma"/>
                <a:ea typeface="Tahoma"/>
                <a:cs typeface="Tahoma"/>
                <a:sym typeface="Tahoma"/>
              </a:defRPr>
            </a:lvl1pPr>
            <a:lvl2pPr indent="-228600" lvl="1" marL="914400" marR="0" rtl="0" algn="l">
              <a:spcBef>
                <a:spcPts val="240"/>
              </a:spcBef>
              <a:spcAft>
                <a:spcPts val="0"/>
              </a:spcAft>
              <a:buClr>
                <a:schemeClr val="accent2"/>
              </a:buClr>
              <a:buSzPts val="1200"/>
              <a:buFont typeface="Arial"/>
              <a:buNone/>
              <a:defRPr b="0" i="0" sz="1200" u="none" cap="none" strike="noStrike">
                <a:solidFill>
                  <a:schemeClr val="dk1"/>
                </a:solidFill>
                <a:latin typeface="Tahoma"/>
                <a:ea typeface="Tahoma"/>
                <a:cs typeface="Tahoma"/>
                <a:sym typeface="Tahoma"/>
              </a:defRPr>
            </a:lvl2pPr>
            <a:lvl3pPr indent="-228600" lvl="2" marL="1371600" marR="0" rtl="0" algn="l">
              <a:spcBef>
                <a:spcPts val="200"/>
              </a:spcBef>
              <a:spcAft>
                <a:spcPts val="0"/>
              </a:spcAft>
              <a:buClr>
                <a:schemeClr val="accent2"/>
              </a:buClr>
              <a:buSzPts val="1000"/>
              <a:buFont typeface="Arial"/>
              <a:buNone/>
              <a:defRPr b="0" i="0" sz="1000" u="none" cap="none" strike="noStrike">
                <a:solidFill>
                  <a:schemeClr val="dk1"/>
                </a:solidFill>
                <a:latin typeface="Tahoma"/>
                <a:ea typeface="Tahoma"/>
                <a:cs typeface="Tahoma"/>
                <a:sym typeface="Tahoma"/>
              </a:defRPr>
            </a:lvl3pPr>
            <a:lvl4pPr indent="-228600" lvl="3" marL="1828800" marR="0" rtl="0" algn="l">
              <a:spcBef>
                <a:spcPts val="180"/>
              </a:spcBef>
              <a:spcAft>
                <a:spcPts val="0"/>
              </a:spcAft>
              <a:buClr>
                <a:schemeClr val="accent2"/>
              </a:buClr>
              <a:buSzPts val="900"/>
              <a:buFont typeface="Tahoma"/>
              <a:buNone/>
              <a:defRPr b="0" i="0" sz="900" u="none" cap="none" strike="noStrike">
                <a:solidFill>
                  <a:schemeClr val="dk1"/>
                </a:solidFill>
                <a:latin typeface="Tahoma"/>
                <a:ea typeface="Tahoma"/>
                <a:cs typeface="Tahoma"/>
                <a:sym typeface="Tahoma"/>
              </a:defRPr>
            </a:lvl4pPr>
            <a:lvl5pPr indent="-228600" lvl="4" marL="2286000" marR="0" rtl="0" algn="l">
              <a:spcBef>
                <a:spcPts val="180"/>
              </a:spcBef>
              <a:spcAft>
                <a:spcPts val="0"/>
              </a:spcAft>
              <a:buClr>
                <a:schemeClr val="accent2"/>
              </a:buClr>
              <a:buSzPts val="900"/>
              <a:buFont typeface="Tahoma"/>
              <a:buNone/>
              <a:defRPr b="0" i="0" sz="900" u="none" cap="none" strike="noStrike">
                <a:solidFill>
                  <a:schemeClr val="dk1"/>
                </a:solidFill>
                <a:latin typeface="Tahoma"/>
                <a:ea typeface="Tahoma"/>
                <a:cs typeface="Tahoma"/>
                <a:sym typeface="Tahoma"/>
              </a:defRPr>
            </a:lvl5pPr>
            <a:lvl6pPr indent="-228600" lvl="5" marL="2743200" marR="0" rtl="0" algn="l">
              <a:spcBef>
                <a:spcPts val="180"/>
              </a:spcBef>
              <a:spcAft>
                <a:spcPts val="0"/>
              </a:spcAft>
              <a:buClr>
                <a:schemeClr val="accent2"/>
              </a:buClr>
              <a:buSzPts val="900"/>
              <a:buFont typeface="Tahoma"/>
              <a:buNone/>
              <a:defRPr b="0" i="0" sz="900" u="none" cap="none" strike="noStrike">
                <a:solidFill>
                  <a:schemeClr val="dk1"/>
                </a:solidFill>
                <a:latin typeface="Tahoma"/>
                <a:ea typeface="Tahoma"/>
                <a:cs typeface="Tahoma"/>
                <a:sym typeface="Tahoma"/>
              </a:defRPr>
            </a:lvl6pPr>
            <a:lvl7pPr indent="-228600" lvl="6" marL="3200400" marR="0" rtl="0" algn="l">
              <a:spcBef>
                <a:spcPts val="180"/>
              </a:spcBef>
              <a:spcAft>
                <a:spcPts val="0"/>
              </a:spcAft>
              <a:buClr>
                <a:schemeClr val="accent2"/>
              </a:buClr>
              <a:buSzPts val="900"/>
              <a:buFont typeface="Tahoma"/>
              <a:buNone/>
              <a:defRPr b="0" i="0" sz="900" u="none" cap="none" strike="noStrike">
                <a:solidFill>
                  <a:schemeClr val="dk1"/>
                </a:solidFill>
                <a:latin typeface="Tahoma"/>
                <a:ea typeface="Tahoma"/>
                <a:cs typeface="Tahoma"/>
                <a:sym typeface="Tahoma"/>
              </a:defRPr>
            </a:lvl7pPr>
            <a:lvl8pPr indent="-228600" lvl="7" marL="3657600" marR="0" rtl="0" algn="l">
              <a:spcBef>
                <a:spcPts val="180"/>
              </a:spcBef>
              <a:spcAft>
                <a:spcPts val="0"/>
              </a:spcAft>
              <a:buClr>
                <a:schemeClr val="accent2"/>
              </a:buClr>
              <a:buSzPts val="900"/>
              <a:buFont typeface="Tahoma"/>
              <a:buNone/>
              <a:defRPr b="0" i="0" sz="900" u="none" cap="none" strike="noStrike">
                <a:solidFill>
                  <a:schemeClr val="dk1"/>
                </a:solidFill>
                <a:latin typeface="Tahoma"/>
                <a:ea typeface="Tahoma"/>
                <a:cs typeface="Tahoma"/>
                <a:sym typeface="Tahoma"/>
              </a:defRPr>
            </a:lvl8pPr>
            <a:lvl9pPr indent="-228600" lvl="8" marL="4114800" marR="0" rtl="0" algn="l">
              <a:spcBef>
                <a:spcPts val="180"/>
              </a:spcBef>
              <a:spcAft>
                <a:spcPts val="0"/>
              </a:spcAft>
              <a:buClr>
                <a:schemeClr val="accent2"/>
              </a:buClr>
              <a:buSzPts val="900"/>
              <a:buFont typeface="Tahoma"/>
              <a:buNone/>
              <a:defRPr b="0" i="0" sz="900" u="none" cap="none" strike="noStrike">
                <a:solidFill>
                  <a:schemeClr val="dk1"/>
                </a:solidFill>
                <a:latin typeface="Tahoma"/>
                <a:ea typeface="Tahoma"/>
                <a:cs typeface="Tahoma"/>
                <a:sym typeface="Tahoma"/>
              </a:defRPr>
            </a:lvl9pPr>
          </a:lstStyle>
          <a:p/>
        </p:txBody>
      </p:sp>
      <p:sp>
        <p:nvSpPr>
          <p:cNvPr id="61" name="Shape 61"/>
          <p:cNvSpPr txBox="1"/>
          <p:nvPr>
            <p:ph idx="10" type="dt"/>
          </p:nvPr>
        </p:nvSpPr>
        <p:spPr>
          <a:xfrm>
            <a:off x="431800" y="6229350"/>
            <a:ext cx="1905000" cy="457200"/>
          </a:xfrm>
          <a:prstGeom prst="rect">
            <a:avLst/>
          </a:prstGeom>
          <a:noFill/>
          <a:ln>
            <a:noFill/>
          </a:ln>
        </p:spPr>
        <p:txBody>
          <a:bodyPr anchorCtr="0" anchor="b" bIns="91425" lIns="91425" spcFirstLastPara="1" rIns="91425" wrap="square" tIns="91425"/>
          <a:lstStyle>
            <a:lvl1pPr lvl="0" marR="0" rtl="0" algn="l">
              <a:lnSpc>
                <a:spcPct val="100000"/>
              </a:lnSpc>
              <a:spcBef>
                <a:spcPts val="0"/>
              </a:spcBef>
              <a:spcAft>
                <a:spcPts val="0"/>
              </a:spcAft>
              <a:buSzPts val="1400"/>
              <a:buNone/>
              <a:defRPr b="0" i="0" sz="2400" u="non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62" name="Shape 62"/>
          <p:cNvSpPr txBox="1"/>
          <p:nvPr>
            <p:ph idx="11" type="ftr"/>
          </p:nvPr>
        </p:nvSpPr>
        <p:spPr>
          <a:xfrm>
            <a:off x="3124200" y="6229350"/>
            <a:ext cx="2895600" cy="457200"/>
          </a:xfrm>
          <a:prstGeom prst="rect">
            <a:avLst/>
          </a:prstGeom>
          <a:noFill/>
          <a:ln>
            <a:noFill/>
          </a:ln>
        </p:spPr>
        <p:txBody>
          <a:bodyPr anchorCtr="0" anchor="b" bIns="91425" lIns="91425" spcFirstLastPara="1" rIns="91425" wrap="square" tIns="91425"/>
          <a:lstStyle>
            <a:lvl1pPr lvl="0" marR="0" rtl="0" algn="l">
              <a:lnSpc>
                <a:spcPct val="100000"/>
              </a:lnSpc>
              <a:spcBef>
                <a:spcPts val="0"/>
              </a:spcBef>
              <a:spcAft>
                <a:spcPts val="0"/>
              </a:spcAft>
              <a:buSzPts val="1400"/>
              <a:buNone/>
              <a:defRPr b="0" i="0" sz="2400" u="non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63" name="Shape 63"/>
          <p:cNvSpPr txBox="1"/>
          <p:nvPr>
            <p:ph idx="12" type="sldNum"/>
          </p:nvPr>
        </p:nvSpPr>
        <p:spPr>
          <a:xfrm>
            <a:off x="6731000" y="6229350"/>
            <a:ext cx="1905000" cy="457200"/>
          </a:xfrm>
          <a:prstGeom prst="rect">
            <a:avLst/>
          </a:prstGeom>
          <a:noFill/>
          <a:ln>
            <a:noFill/>
          </a:ln>
        </p:spPr>
        <p:txBody>
          <a:bodyPr anchorCtr="0" anchor="b" bIns="45700" lIns="91425" spcFirstLastPara="1" rIns="91425" wrap="square" tIns="45700">
            <a:noAutofit/>
          </a:bodyPr>
          <a:lstStyle>
            <a:lvl1pPr indent="0" lvl="0" marL="0" marR="0" rtl="0" algn="r">
              <a:lnSpc>
                <a:spcPct val="100000"/>
              </a:lnSpc>
              <a:spcBef>
                <a:spcPts val="0"/>
              </a:spcBef>
              <a:spcAft>
                <a:spcPts val="0"/>
              </a:spcAft>
              <a:buClr>
                <a:schemeClr val="lt2"/>
              </a:buClr>
              <a:buSzPts val="1400"/>
              <a:buFont typeface="Arial"/>
              <a:buNone/>
              <a:defRPr b="0" i="0" sz="1400" u="none">
                <a:solidFill>
                  <a:schemeClr val="lt2"/>
                </a:solidFill>
                <a:latin typeface="Arial"/>
                <a:ea typeface="Arial"/>
                <a:cs typeface="Arial"/>
                <a:sym typeface="Arial"/>
              </a:defRPr>
            </a:lvl1pPr>
            <a:lvl2pPr indent="0" lvl="1" marL="0" marR="0" rtl="0" algn="r">
              <a:lnSpc>
                <a:spcPct val="100000"/>
              </a:lnSpc>
              <a:spcBef>
                <a:spcPts val="0"/>
              </a:spcBef>
              <a:spcAft>
                <a:spcPts val="0"/>
              </a:spcAft>
              <a:buClr>
                <a:schemeClr val="lt2"/>
              </a:buClr>
              <a:buSzPts val="1400"/>
              <a:buFont typeface="Arial"/>
              <a:buNone/>
              <a:defRPr b="0" i="0" sz="1400" u="none">
                <a:solidFill>
                  <a:schemeClr val="lt2"/>
                </a:solidFill>
                <a:latin typeface="Arial"/>
                <a:ea typeface="Arial"/>
                <a:cs typeface="Arial"/>
                <a:sym typeface="Arial"/>
              </a:defRPr>
            </a:lvl2pPr>
            <a:lvl3pPr indent="0" lvl="2" marL="0" marR="0" rtl="0" algn="r">
              <a:lnSpc>
                <a:spcPct val="100000"/>
              </a:lnSpc>
              <a:spcBef>
                <a:spcPts val="0"/>
              </a:spcBef>
              <a:spcAft>
                <a:spcPts val="0"/>
              </a:spcAft>
              <a:buClr>
                <a:schemeClr val="lt2"/>
              </a:buClr>
              <a:buSzPts val="1400"/>
              <a:buFont typeface="Arial"/>
              <a:buNone/>
              <a:defRPr b="0" i="0" sz="1400" u="none">
                <a:solidFill>
                  <a:schemeClr val="lt2"/>
                </a:solidFill>
                <a:latin typeface="Arial"/>
                <a:ea typeface="Arial"/>
                <a:cs typeface="Arial"/>
                <a:sym typeface="Arial"/>
              </a:defRPr>
            </a:lvl3pPr>
            <a:lvl4pPr indent="0" lvl="3" marL="0" marR="0" rtl="0" algn="r">
              <a:lnSpc>
                <a:spcPct val="100000"/>
              </a:lnSpc>
              <a:spcBef>
                <a:spcPts val="0"/>
              </a:spcBef>
              <a:spcAft>
                <a:spcPts val="0"/>
              </a:spcAft>
              <a:buClr>
                <a:schemeClr val="lt2"/>
              </a:buClr>
              <a:buSzPts val="1400"/>
              <a:buFont typeface="Arial"/>
              <a:buNone/>
              <a:defRPr b="0" i="0" sz="1400" u="none">
                <a:solidFill>
                  <a:schemeClr val="lt2"/>
                </a:solidFill>
                <a:latin typeface="Arial"/>
                <a:ea typeface="Arial"/>
                <a:cs typeface="Arial"/>
                <a:sym typeface="Arial"/>
              </a:defRPr>
            </a:lvl4pPr>
            <a:lvl5pPr indent="0" lvl="4" marL="0" marR="0" rtl="0" algn="r">
              <a:lnSpc>
                <a:spcPct val="100000"/>
              </a:lnSpc>
              <a:spcBef>
                <a:spcPts val="0"/>
              </a:spcBef>
              <a:spcAft>
                <a:spcPts val="0"/>
              </a:spcAft>
              <a:buClr>
                <a:schemeClr val="lt2"/>
              </a:buClr>
              <a:buSzPts val="1400"/>
              <a:buFont typeface="Arial"/>
              <a:buNone/>
              <a:defRPr b="0" i="0" sz="1400" u="none">
                <a:solidFill>
                  <a:schemeClr val="lt2"/>
                </a:solidFill>
                <a:latin typeface="Arial"/>
                <a:ea typeface="Arial"/>
                <a:cs typeface="Arial"/>
                <a:sym typeface="Arial"/>
              </a:defRPr>
            </a:lvl5pPr>
            <a:lvl6pPr indent="0" lvl="5" marL="0" marR="0" rtl="0" algn="r">
              <a:lnSpc>
                <a:spcPct val="100000"/>
              </a:lnSpc>
              <a:spcBef>
                <a:spcPts val="0"/>
              </a:spcBef>
              <a:spcAft>
                <a:spcPts val="0"/>
              </a:spcAft>
              <a:buClr>
                <a:schemeClr val="lt2"/>
              </a:buClr>
              <a:buSzPts val="1400"/>
              <a:buFont typeface="Arial"/>
              <a:buNone/>
              <a:defRPr b="0" i="0" sz="1400" u="none">
                <a:solidFill>
                  <a:schemeClr val="lt2"/>
                </a:solidFill>
                <a:latin typeface="Arial"/>
                <a:ea typeface="Arial"/>
                <a:cs typeface="Arial"/>
                <a:sym typeface="Arial"/>
              </a:defRPr>
            </a:lvl6pPr>
            <a:lvl7pPr indent="0" lvl="6" marL="0" marR="0" rtl="0" algn="r">
              <a:lnSpc>
                <a:spcPct val="100000"/>
              </a:lnSpc>
              <a:spcBef>
                <a:spcPts val="0"/>
              </a:spcBef>
              <a:spcAft>
                <a:spcPts val="0"/>
              </a:spcAft>
              <a:buClr>
                <a:schemeClr val="lt2"/>
              </a:buClr>
              <a:buSzPts val="1400"/>
              <a:buFont typeface="Arial"/>
              <a:buNone/>
              <a:defRPr b="0" i="0" sz="1400" u="none">
                <a:solidFill>
                  <a:schemeClr val="lt2"/>
                </a:solidFill>
                <a:latin typeface="Arial"/>
                <a:ea typeface="Arial"/>
                <a:cs typeface="Arial"/>
                <a:sym typeface="Arial"/>
              </a:defRPr>
            </a:lvl7pPr>
            <a:lvl8pPr indent="0" lvl="7" marL="0" marR="0" rtl="0" algn="r">
              <a:lnSpc>
                <a:spcPct val="100000"/>
              </a:lnSpc>
              <a:spcBef>
                <a:spcPts val="0"/>
              </a:spcBef>
              <a:spcAft>
                <a:spcPts val="0"/>
              </a:spcAft>
              <a:buClr>
                <a:schemeClr val="lt2"/>
              </a:buClr>
              <a:buSzPts val="1400"/>
              <a:buFont typeface="Arial"/>
              <a:buNone/>
              <a:defRPr b="0" i="0" sz="1400" u="none">
                <a:solidFill>
                  <a:schemeClr val="lt2"/>
                </a:solidFill>
                <a:latin typeface="Arial"/>
                <a:ea typeface="Arial"/>
                <a:cs typeface="Arial"/>
                <a:sym typeface="Arial"/>
              </a:defRPr>
            </a:lvl8pPr>
            <a:lvl9pPr indent="0" lvl="8" marL="0" marR="0" rtl="0" algn="r">
              <a:lnSpc>
                <a:spcPct val="100000"/>
              </a:lnSpc>
              <a:spcBef>
                <a:spcPts val="0"/>
              </a:spcBef>
              <a:spcAft>
                <a:spcPts val="0"/>
              </a:spcAft>
              <a:buClr>
                <a:schemeClr val="lt2"/>
              </a:buClr>
              <a:buSzPts val="1400"/>
              <a:buFont typeface="Arial"/>
              <a:buNone/>
              <a:defRPr b="0" i="0" sz="1400" u="none">
                <a:solidFill>
                  <a:schemeClr val="lt2"/>
                </a:solidFill>
                <a:latin typeface="Arial"/>
                <a:ea typeface="Arial"/>
                <a:cs typeface="Arial"/>
                <a:sym typeface="Arial"/>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64" name="Shape 64"/>
        <p:cNvGrpSpPr/>
        <p:nvPr/>
      </p:nvGrpSpPr>
      <p:grpSpPr>
        <a:xfrm>
          <a:off x="0" y="0"/>
          <a:ext cx="0" cy="0"/>
          <a:chOff x="0" y="0"/>
          <a:chExt cx="0" cy="0"/>
        </a:xfrm>
      </p:grpSpPr>
      <p:sp>
        <p:nvSpPr>
          <p:cNvPr id="65" name="Shape 65"/>
          <p:cNvSpPr txBox="1"/>
          <p:nvPr>
            <p:ph type="title"/>
          </p:nvPr>
        </p:nvSpPr>
        <p:spPr>
          <a:xfrm>
            <a:off x="406400" y="228600"/>
            <a:ext cx="7772400" cy="1143000"/>
          </a:xfrm>
          <a:prstGeom prst="rect">
            <a:avLst/>
          </a:prstGeom>
          <a:noFill/>
          <a:ln>
            <a:noFill/>
          </a:ln>
        </p:spPr>
        <p:txBody>
          <a:bodyPr anchorCtr="0" anchor="b" bIns="91425" lIns="91425" spcFirstLastPara="1" rIns="91425" wrap="square" tIns="91425"/>
          <a:lstStyle>
            <a:lvl1pPr lvl="0" marR="0" rtl="0" algn="l">
              <a:spcBef>
                <a:spcPts val="0"/>
              </a:spcBef>
              <a:spcAft>
                <a:spcPts val="0"/>
              </a:spcAft>
              <a:buSzPts val="1400"/>
              <a:buNone/>
              <a:defRPr b="0" i="0" sz="4000" u="none" cap="none" strike="noStrike">
                <a:solidFill>
                  <a:schemeClr val="dk2"/>
                </a:solidFill>
                <a:latin typeface="Arial Black"/>
                <a:ea typeface="Arial Black"/>
                <a:cs typeface="Arial Black"/>
                <a:sym typeface="Arial Black"/>
              </a:defRPr>
            </a:lvl1pPr>
            <a:lvl2pPr lvl="1" marR="0" rtl="0" algn="l">
              <a:spcBef>
                <a:spcPts val="0"/>
              </a:spcBef>
              <a:spcAft>
                <a:spcPts val="0"/>
              </a:spcAft>
              <a:buSzPts val="1400"/>
              <a:buNone/>
              <a:defRPr b="0" i="0" sz="4000" u="none" cap="none" strike="noStrike">
                <a:solidFill>
                  <a:schemeClr val="dk2"/>
                </a:solidFill>
                <a:latin typeface="Arial Black"/>
                <a:ea typeface="Arial Black"/>
                <a:cs typeface="Arial Black"/>
                <a:sym typeface="Arial Black"/>
              </a:defRPr>
            </a:lvl2pPr>
            <a:lvl3pPr lvl="2" marR="0" rtl="0" algn="l">
              <a:spcBef>
                <a:spcPts val="0"/>
              </a:spcBef>
              <a:spcAft>
                <a:spcPts val="0"/>
              </a:spcAft>
              <a:buSzPts val="1400"/>
              <a:buNone/>
              <a:defRPr b="0" i="0" sz="4000" u="none" cap="none" strike="noStrike">
                <a:solidFill>
                  <a:schemeClr val="dk2"/>
                </a:solidFill>
                <a:latin typeface="Arial Black"/>
                <a:ea typeface="Arial Black"/>
                <a:cs typeface="Arial Black"/>
                <a:sym typeface="Arial Black"/>
              </a:defRPr>
            </a:lvl3pPr>
            <a:lvl4pPr lvl="3" marR="0" rtl="0" algn="l">
              <a:spcBef>
                <a:spcPts val="0"/>
              </a:spcBef>
              <a:spcAft>
                <a:spcPts val="0"/>
              </a:spcAft>
              <a:buSzPts val="1400"/>
              <a:buNone/>
              <a:defRPr b="0" i="0" sz="4000" u="none" cap="none" strike="noStrike">
                <a:solidFill>
                  <a:schemeClr val="dk2"/>
                </a:solidFill>
                <a:latin typeface="Arial Black"/>
                <a:ea typeface="Arial Black"/>
                <a:cs typeface="Arial Black"/>
                <a:sym typeface="Arial Black"/>
              </a:defRPr>
            </a:lvl4pPr>
            <a:lvl5pPr lvl="4" marR="0" rtl="0" algn="l">
              <a:spcBef>
                <a:spcPts val="0"/>
              </a:spcBef>
              <a:spcAft>
                <a:spcPts val="0"/>
              </a:spcAft>
              <a:buSzPts val="1400"/>
              <a:buNone/>
              <a:defRPr b="0" i="0" sz="4000" u="none" cap="none" strike="noStrike">
                <a:solidFill>
                  <a:schemeClr val="dk2"/>
                </a:solidFill>
                <a:latin typeface="Arial Black"/>
                <a:ea typeface="Arial Black"/>
                <a:cs typeface="Arial Black"/>
                <a:sym typeface="Arial Black"/>
              </a:defRPr>
            </a:lvl5pPr>
            <a:lvl6pPr lvl="5" marR="0" rtl="0" algn="l">
              <a:spcBef>
                <a:spcPts val="0"/>
              </a:spcBef>
              <a:spcAft>
                <a:spcPts val="0"/>
              </a:spcAft>
              <a:buSzPts val="1400"/>
              <a:buNone/>
              <a:defRPr b="0" i="0" sz="4000" u="none" cap="none" strike="noStrike">
                <a:solidFill>
                  <a:schemeClr val="dk2"/>
                </a:solidFill>
                <a:latin typeface="Arial Black"/>
                <a:ea typeface="Arial Black"/>
                <a:cs typeface="Arial Black"/>
                <a:sym typeface="Arial Black"/>
              </a:defRPr>
            </a:lvl6pPr>
            <a:lvl7pPr lvl="6" marR="0" rtl="0" algn="l">
              <a:spcBef>
                <a:spcPts val="0"/>
              </a:spcBef>
              <a:spcAft>
                <a:spcPts val="0"/>
              </a:spcAft>
              <a:buSzPts val="1400"/>
              <a:buNone/>
              <a:defRPr b="0" i="0" sz="4000" u="none" cap="none" strike="noStrike">
                <a:solidFill>
                  <a:schemeClr val="dk2"/>
                </a:solidFill>
                <a:latin typeface="Arial Black"/>
                <a:ea typeface="Arial Black"/>
                <a:cs typeface="Arial Black"/>
                <a:sym typeface="Arial Black"/>
              </a:defRPr>
            </a:lvl7pPr>
            <a:lvl8pPr lvl="7" marR="0" rtl="0" algn="l">
              <a:spcBef>
                <a:spcPts val="0"/>
              </a:spcBef>
              <a:spcAft>
                <a:spcPts val="0"/>
              </a:spcAft>
              <a:buSzPts val="1400"/>
              <a:buNone/>
              <a:defRPr b="0" i="0" sz="4000" u="none" cap="none" strike="noStrike">
                <a:solidFill>
                  <a:schemeClr val="dk2"/>
                </a:solidFill>
                <a:latin typeface="Arial Black"/>
                <a:ea typeface="Arial Black"/>
                <a:cs typeface="Arial Black"/>
                <a:sym typeface="Arial Black"/>
              </a:defRPr>
            </a:lvl8pPr>
            <a:lvl9pPr lvl="8" marR="0" rtl="0" algn="l">
              <a:spcBef>
                <a:spcPts val="0"/>
              </a:spcBef>
              <a:spcAft>
                <a:spcPts val="0"/>
              </a:spcAft>
              <a:buSzPts val="1400"/>
              <a:buNone/>
              <a:defRPr b="0" i="0" sz="4000" u="none" cap="none" strike="noStrike">
                <a:solidFill>
                  <a:schemeClr val="dk2"/>
                </a:solidFill>
                <a:latin typeface="Arial Black"/>
                <a:ea typeface="Arial Black"/>
                <a:cs typeface="Arial Black"/>
                <a:sym typeface="Arial Black"/>
              </a:defRPr>
            </a:lvl9pPr>
          </a:lstStyle>
          <a:p/>
        </p:txBody>
      </p:sp>
      <p:sp>
        <p:nvSpPr>
          <p:cNvPr id="66" name="Shape 66"/>
          <p:cNvSpPr txBox="1"/>
          <p:nvPr>
            <p:ph idx="10" type="dt"/>
          </p:nvPr>
        </p:nvSpPr>
        <p:spPr>
          <a:xfrm>
            <a:off x="431800" y="6229350"/>
            <a:ext cx="1905000" cy="457200"/>
          </a:xfrm>
          <a:prstGeom prst="rect">
            <a:avLst/>
          </a:prstGeom>
          <a:noFill/>
          <a:ln>
            <a:noFill/>
          </a:ln>
        </p:spPr>
        <p:txBody>
          <a:bodyPr anchorCtr="0" anchor="b" bIns="91425" lIns="91425" spcFirstLastPara="1" rIns="91425" wrap="square" tIns="91425"/>
          <a:lstStyle>
            <a:lvl1pPr lvl="0" marR="0" rtl="0" algn="l">
              <a:lnSpc>
                <a:spcPct val="100000"/>
              </a:lnSpc>
              <a:spcBef>
                <a:spcPts val="0"/>
              </a:spcBef>
              <a:spcAft>
                <a:spcPts val="0"/>
              </a:spcAft>
              <a:buSzPts val="1400"/>
              <a:buNone/>
              <a:defRPr b="0" i="0" sz="2400" u="non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67" name="Shape 67"/>
          <p:cNvSpPr txBox="1"/>
          <p:nvPr>
            <p:ph idx="11" type="ftr"/>
          </p:nvPr>
        </p:nvSpPr>
        <p:spPr>
          <a:xfrm>
            <a:off x="3124200" y="6229350"/>
            <a:ext cx="2895600" cy="457200"/>
          </a:xfrm>
          <a:prstGeom prst="rect">
            <a:avLst/>
          </a:prstGeom>
          <a:noFill/>
          <a:ln>
            <a:noFill/>
          </a:ln>
        </p:spPr>
        <p:txBody>
          <a:bodyPr anchorCtr="0" anchor="b" bIns="91425" lIns="91425" spcFirstLastPara="1" rIns="91425" wrap="square" tIns="91425"/>
          <a:lstStyle>
            <a:lvl1pPr lvl="0" marR="0" rtl="0" algn="l">
              <a:lnSpc>
                <a:spcPct val="100000"/>
              </a:lnSpc>
              <a:spcBef>
                <a:spcPts val="0"/>
              </a:spcBef>
              <a:spcAft>
                <a:spcPts val="0"/>
              </a:spcAft>
              <a:buSzPts val="1400"/>
              <a:buNone/>
              <a:defRPr b="0" i="0" sz="2400" u="non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68" name="Shape 68"/>
          <p:cNvSpPr txBox="1"/>
          <p:nvPr>
            <p:ph idx="12" type="sldNum"/>
          </p:nvPr>
        </p:nvSpPr>
        <p:spPr>
          <a:xfrm>
            <a:off x="6731000" y="6229350"/>
            <a:ext cx="1905000" cy="457200"/>
          </a:xfrm>
          <a:prstGeom prst="rect">
            <a:avLst/>
          </a:prstGeom>
          <a:noFill/>
          <a:ln>
            <a:noFill/>
          </a:ln>
        </p:spPr>
        <p:txBody>
          <a:bodyPr anchorCtr="0" anchor="b" bIns="45700" lIns="91425" spcFirstLastPara="1" rIns="91425" wrap="square" tIns="45700">
            <a:noAutofit/>
          </a:bodyPr>
          <a:lstStyle>
            <a:lvl1pPr indent="0" lvl="0" marL="0" marR="0" rtl="0" algn="r">
              <a:lnSpc>
                <a:spcPct val="100000"/>
              </a:lnSpc>
              <a:spcBef>
                <a:spcPts val="0"/>
              </a:spcBef>
              <a:spcAft>
                <a:spcPts val="0"/>
              </a:spcAft>
              <a:buClr>
                <a:schemeClr val="lt2"/>
              </a:buClr>
              <a:buSzPts val="1400"/>
              <a:buFont typeface="Arial"/>
              <a:buNone/>
              <a:defRPr b="0" i="0" sz="1400" u="none">
                <a:solidFill>
                  <a:schemeClr val="lt2"/>
                </a:solidFill>
                <a:latin typeface="Arial"/>
                <a:ea typeface="Arial"/>
                <a:cs typeface="Arial"/>
                <a:sym typeface="Arial"/>
              </a:defRPr>
            </a:lvl1pPr>
            <a:lvl2pPr indent="0" lvl="1" marL="0" marR="0" rtl="0" algn="r">
              <a:lnSpc>
                <a:spcPct val="100000"/>
              </a:lnSpc>
              <a:spcBef>
                <a:spcPts val="0"/>
              </a:spcBef>
              <a:spcAft>
                <a:spcPts val="0"/>
              </a:spcAft>
              <a:buClr>
                <a:schemeClr val="lt2"/>
              </a:buClr>
              <a:buSzPts val="1400"/>
              <a:buFont typeface="Arial"/>
              <a:buNone/>
              <a:defRPr b="0" i="0" sz="1400" u="none">
                <a:solidFill>
                  <a:schemeClr val="lt2"/>
                </a:solidFill>
                <a:latin typeface="Arial"/>
                <a:ea typeface="Arial"/>
                <a:cs typeface="Arial"/>
                <a:sym typeface="Arial"/>
              </a:defRPr>
            </a:lvl2pPr>
            <a:lvl3pPr indent="0" lvl="2" marL="0" marR="0" rtl="0" algn="r">
              <a:lnSpc>
                <a:spcPct val="100000"/>
              </a:lnSpc>
              <a:spcBef>
                <a:spcPts val="0"/>
              </a:spcBef>
              <a:spcAft>
                <a:spcPts val="0"/>
              </a:spcAft>
              <a:buClr>
                <a:schemeClr val="lt2"/>
              </a:buClr>
              <a:buSzPts val="1400"/>
              <a:buFont typeface="Arial"/>
              <a:buNone/>
              <a:defRPr b="0" i="0" sz="1400" u="none">
                <a:solidFill>
                  <a:schemeClr val="lt2"/>
                </a:solidFill>
                <a:latin typeface="Arial"/>
                <a:ea typeface="Arial"/>
                <a:cs typeface="Arial"/>
                <a:sym typeface="Arial"/>
              </a:defRPr>
            </a:lvl3pPr>
            <a:lvl4pPr indent="0" lvl="3" marL="0" marR="0" rtl="0" algn="r">
              <a:lnSpc>
                <a:spcPct val="100000"/>
              </a:lnSpc>
              <a:spcBef>
                <a:spcPts val="0"/>
              </a:spcBef>
              <a:spcAft>
                <a:spcPts val="0"/>
              </a:spcAft>
              <a:buClr>
                <a:schemeClr val="lt2"/>
              </a:buClr>
              <a:buSzPts val="1400"/>
              <a:buFont typeface="Arial"/>
              <a:buNone/>
              <a:defRPr b="0" i="0" sz="1400" u="none">
                <a:solidFill>
                  <a:schemeClr val="lt2"/>
                </a:solidFill>
                <a:latin typeface="Arial"/>
                <a:ea typeface="Arial"/>
                <a:cs typeface="Arial"/>
                <a:sym typeface="Arial"/>
              </a:defRPr>
            </a:lvl4pPr>
            <a:lvl5pPr indent="0" lvl="4" marL="0" marR="0" rtl="0" algn="r">
              <a:lnSpc>
                <a:spcPct val="100000"/>
              </a:lnSpc>
              <a:spcBef>
                <a:spcPts val="0"/>
              </a:spcBef>
              <a:spcAft>
                <a:spcPts val="0"/>
              </a:spcAft>
              <a:buClr>
                <a:schemeClr val="lt2"/>
              </a:buClr>
              <a:buSzPts val="1400"/>
              <a:buFont typeface="Arial"/>
              <a:buNone/>
              <a:defRPr b="0" i="0" sz="1400" u="none">
                <a:solidFill>
                  <a:schemeClr val="lt2"/>
                </a:solidFill>
                <a:latin typeface="Arial"/>
                <a:ea typeface="Arial"/>
                <a:cs typeface="Arial"/>
                <a:sym typeface="Arial"/>
              </a:defRPr>
            </a:lvl5pPr>
            <a:lvl6pPr indent="0" lvl="5" marL="0" marR="0" rtl="0" algn="r">
              <a:lnSpc>
                <a:spcPct val="100000"/>
              </a:lnSpc>
              <a:spcBef>
                <a:spcPts val="0"/>
              </a:spcBef>
              <a:spcAft>
                <a:spcPts val="0"/>
              </a:spcAft>
              <a:buClr>
                <a:schemeClr val="lt2"/>
              </a:buClr>
              <a:buSzPts val="1400"/>
              <a:buFont typeface="Arial"/>
              <a:buNone/>
              <a:defRPr b="0" i="0" sz="1400" u="none">
                <a:solidFill>
                  <a:schemeClr val="lt2"/>
                </a:solidFill>
                <a:latin typeface="Arial"/>
                <a:ea typeface="Arial"/>
                <a:cs typeface="Arial"/>
                <a:sym typeface="Arial"/>
              </a:defRPr>
            </a:lvl6pPr>
            <a:lvl7pPr indent="0" lvl="6" marL="0" marR="0" rtl="0" algn="r">
              <a:lnSpc>
                <a:spcPct val="100000"/>
              </a:lnSpc>
              <a:spcBef>
                <a:spcPts val="0"/>
              </a:spcBef>
              <a:spcAft>
                <a:spcPts val="0"/>
              </a:spcAft>
              <a:buClr>
                <a:schemeClr val="lt2"/>
              </a:buClr>
              <a:buSzPts val="1400"/>
              <a:buFont typeface="Arial"/>
              <a:buNone/>
              <a:defRPr b="0" i="0" sz="1400" u="none">
                <a:solidFill>
                  <a:schemeClr val="lt2"/>
                </a:solidFill>
                <a:latin typeface="Arial"/>
                <a:ea typeface="Arial"/>
                <a:cs typeface="Arial"/>
                <a:sym typeface="Arial"/>
              </a:defRPr>
            </a:lvl7pPr>
            <a:lvl8pPr indent="0" lvl="7" marL="0" marR="0" rtl="0" algn="r">
              <a:lnSpc>
                <a:spcPct val="100000"/>
              </a:lnSpc>
              <a:spcBef>
                <a:spcPts val="0"/>
              </a:spcBef>
              <a:spcAft>
                <a:spcPts val="0"/>
              </a:spcAft>
              <a:buClr>
                <a:schemeClr val="lt2"/>
              </a:buClr>
              <a:buSzPts val="1400"/>
              <a:buFont typeface="Arial"/>
              <a:buNone/>
              <a:defRPr b="0" i="0" sz="1400" u="none">
                <a:solidFill>
                  <a:schemeClr val="lt2"/>
                </a:solidFill>
                <a:latin typeface="Arial"/>
                <a:ea typeface="Arial"/>
                <a:cs typeface="Arial"/>
                <a:sym typeface="Arial"/>
              </a:defRPr>
            </a:lvl8pPr>
            <a:lvl9pPr indent="0" lvl="8" marL="0" marR="0" rtl="0" algn="r">
              <a:lnSpc>
                <a:spcPct val="100000"/>
              </a:lnSpc>
              <a:spcBef>
                <a:spcPts val="0"/>
              </a:spcBef>
              <a:spcAft>
                <a:spcPts val="0"/>
              </a:spcAft>
              <a:buClr>
                <a:schemeClr val="lt2"/>
              </a:buClr>
              <a:buSzPts val="1400"/>
              <a:buFont typeface="Arial"/>
              <a:buNone/>
              <a:defRPr b="0" i="0" sz="1400" u="none">
                <a:solidFill>
                  <a:schemeClr val="lt2"/>
                </a:solidFill>
                <a:latin typeface="Arial"/>
                <a:ea typeface="Arial"/>
                <a:cs typeface="Arial"/>
                <a:sym typeface="Arial"/>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69" name="Shape 69"/>
        <p:cNvGrpSpPr/>
        <p:nvPr/>
      </p:nvGrpSpPr>
      <p:grpSpPr>
        <a:xfrm>
          <a:off x="0" y="0"/>
          <a:ext cx="0" cy="0"/>
          <a:chOff x="0" y="0"/>
          <a:chExt cx="0" cy="0"/>
        </a:xfrm>
      </p:grpSpPr>
      <p:sp>
        <p:nvSpPr>
          <p:cNvPr id="70" name="Shape 70"/>
          <p:cNvSpPr txBox="1"/>
          <p:nvPr>
            <p:ph type="title"/>
          </p:nvPr>
        </p:nvSpPr>
        <p:spPr>
          <a:xfrm>
            <a:off x="457200" y="274638"/>
            <a:ext cx="8229600" cy="1143000"/>
          </a:xfrm>
          <a:prstGeom prst="rect">
            <a:avLst/>
          </a:prstGeom>
          <a:noFill/>
          <a:ln>
            <a:noFill/>
          </a:ln>
        </p:spPr>
        <p:txBody>
          <a:bodyPr anchorCtr="0" anchor="b" bIns="91425" lIns="91425" spcFirstLastPara="1" rIns="91425" wrap="square" tIns="91425"/>
          <a:lstStyle>
            <a:lvl1pPr lvl="0" marR="0" rtl="0" algn="l">
              <a:spcBef>
                <a:spcPts val="0"/>
              </a:spcBef>
              <a:spcAft>
                <a:spcPts val="0"/>
              </a:spcAft>
              <a:buSzPts val="1400"/>
              <a:buNone/>
              <a:defRPr b="0" i="0" sz="4000" u="none" cap="none" strike="noStrike">
                <a:solidFill>
                  <a:schemeClr val="dk2"/>
                </a:solidFill>
                <a:latin typeface="Arial Black"/>
                <a:ea typeface="Arial Black"/>
                <a:cs typeface="Arial Black"/>
                <a:sym typeface="Arial Black"/>
              </a:defRPr>
            </a:lvl1pPr>
            <a:lvl2pPr lvl="1" marR="0" rtl="0" algn="l">
              <a:spcBef>
                <a:spcPts val="0"/>
              </a:spcBef>
              <a:spcAft>
                <a:spcPts val="0"/>
              </a:spcAft>
              <a:buSzPts val="1400"/>
              <a:buNone/>
              <a:defRPr b="0" i="0" sz="4000" u="none" cap="none" strike="noStrike">
                <a:solidFill>
                  <a:schemeClr val="dk2"/>
                </a:solidFill>
                <a:latin typeface="Arial Black"/>
                <a:ea typeface="Arial Black"/>
                <a:cs typeface="Arial Black"/>
                <a:sym typeface="Arial Black"/>
              </a:defRPr>
            </a:lvl2pPr>
            <a:lvl3pPr lvl="2" marR="0" rtl="0" algn="l">
              <a:spcBef>
                <a:spcPts val="0"/>
              </a:spcBef>
              <a:spcAft>
                <a:spcPts val="0"/>
              </a:spcAft>
              <a:buSzPts val="1400"/>
              <a:buNone/>
              <a:defRPr b="0" i="0" sz="4000" u="none" cap="none" strike="noStrike">
                <a:solidFill>
                  <a:schemeClr val="dk2"/>
                </a:solidFill>
                <a:latin typeface="Arial Black"/>
                <a:ea typeface="Arial Black"/>
                <a:cs typeface="Arial Black"/>
                <a:sym typeface="Arial Black"/>
              </a:defRPr>
            </a:lvl3pPr>
            <a:lvl4pPr lvl="3" marR="0" rtl="0" algn="l">
              <a:spcBef>
                <a:spcPts val="0"/>
              </a:spcBef>
              <a:spcAft>
                <a:spcPts val="0"/>
              </a:spcAft>
              <a:buSzPts val="1400"/>
              <a:buNone/>
              <a:defRPr b="0" i="0" sz="4000" u="none" cap="none" strike="noStrike">
                <a:solidFill>
                  <a:schemeClr val="dk2"/>
                </a:solidFill>
                <a:latin typeface="Arial Black"/>
                <a:ea typeface="Arial Black"/>
                <a:cs typeface="Arial Black"/>
                <a:sym typeface="Arial Black"/>
              </a:defRPr>
            </a:lvl4pPr>
            <a:lvl5pPr lvl="4" marR="0" rtl="0" algn="l">
              <a:spcBef>
                <a:spcPts val="0"/>
              </a:spcBef>
              <a:spcAft>
                <a:spcPts val="0"/>
              </a:spcAft>
              <a:buSzPts val="1400"/>
              <a:buNone/>
              <a:defRPr b="0" i="0" sz="4000" u="none" cap="none" strike="noStrike">
                <a:solidFill>
                  <a:schemeClr val="dk2"/>
                </a:solidFill>
                <a:latin typeface="Arial Black"/>
                <a:ea typeface="Arial Black"/>
                <a:cs typeface="Arial Black"/>
                <a:sym typeface="Arial Black"/>
              </a:defRPr>
            </a:lvl5pPr>
            <a:lvl6pPr lvl="5" marR="0" rtl="0" algn="l">
              <a:spcBef>
                <a:spcPts val="0"/>
              </a:spcBef>
              <a:spcAft>
                <a:spcPts val="0"/>
              </a:spcAft>
              <a:buSzPts val="1400"/>
              <a:buNone/>
              <a:defRPr b="0" i="0" sz="4000" u="none" cap="none" strike="noStrike">
                <a:solidFill>
                  <a:schemeClr val="dk2"/>
                </a:solidFill>
                <a:latin typeface="Arial Black"/>
                <a:ea typeface="Arial Black"/>
                <a:cs typeface="Arial Black"/>
                <a:sym typeface="Arial Black"/>
              </a:defRPr>
            </a:lvl6pPr>
            <a:lvl7pPr lvl="6" marR="0" rtl="0" algn="l">
              <a:spcBef>
                <a:spcPts val="0"/>
              </a:spcBef>
              <a:spcAft>
                <a:spcPts val="0"/>
              </a:spcAft>
              <a:buSzPts val="1400"/>
              <a:buNone/>
              <a:defRPr b="0" i="0" sz="4000" u="none" cap="none" strike="noStrike">
                <a:solidFill>
                  <a:schemeClr val="dk2"/>
                </a:solidFill>
                <a:latin typeface="Arial Black"/>
                <a:ea typeface="Arial Black"/>
                <a:cs typeface="Arial Black"/>
                <a:sym typeface="Arial Black"/>
              </a:defRPr>
            </a:lvl7pPr>
            <a:lvl8pPr lvl="7" marR="0" rtl="0" algn="l">
              <a:spcBef>
                <a:spcPts val="0"/>
              </a:spcBef>
              <a:spcAft>
                <a:spcPts val="0"/>
              </a:spcAft>
              <a:buSzPts val="1400"/>
              <a:buNone/>
              <a:defRPr b="0" i="0" sz="4000" u="none" cap="none" strike="noStrike">
                <a:solidFill>
                  <a:schemeClr val="dk2"/>
                </a:solidFill>
                <a:latin typeface="Arial Black"/>
                <a:ea typeface="Arial Black"/>
                <a:cs typeface="Arial Black"/>
                <a:sym typeface="Arial Black"/>
              </a:defRPr>
            </a:lvl8pPr>
            <a:lvl9pPr lvl="8" marR="0" rtl="0" algn="l">
              <a:spcBef>
                <a:spcPts val="0"/>
              </a:spcBef>
              <a:spcAft>
                <a:spcPts val="0"/>
              </a:spcAft>
              <a:buSzPts val="1400"/>
              <a:buNone/>
              <a:defRPr b="0" i="0" sz="4000" u="none" cap="none" strike="noStrike">
                <a:solidFill>
                  <a:schemeClr val="dk2"/>
                </a:solidFill>
                <a:latin typeface="Arial Black"/>
                <a:ea typeface="Arial Black"/>
                <a:cs typeface="Arial Black"/>
                <a:sym typeface="Arial Black"/>
              </a:defRPr>
            </a:lvl9pPr>
          </a:lstStyle>
          <a:p/>
        </p:txBody>
      </p:sp>
      <p:sp>
        <p:nvSpPr>
          <p:cNvPr id="71" name="Shape 71"/>
          <p:cNvSpPr txBox="1"/>
          <p:nvPr>
            <p:ph idx="1" type="body"/>
          </p:nvPr>
        </p:nvSpPr>
        <p:spPr>
          <a:xfrm>
            <a:off x="457200" y="1535113"/>
            <a:ext cx="4040188" cy="639762"/>
          </a:xfrm>
          <a:prstGeom prst="rect">
            <a:avLst/>
          </a:prstGeom>
          <a:noFill/>
          <a:ln>
            <a:noFill/>
          </a:ln>
        </p:spPr>
        <p:txBody>
          <a:bodyPr anchorCtr="0" anchor="b" bIns="91425" lIns="91425" spcFirstLastPara="1" rIns="91425" wrap="square" tIns="91425"/>
          <a:lstStyle>
            <a:lvl1pPr indent="-228600" lvl="0" marL="457200" marR="0" rtl="0" algn="l">
              <a:spcBef>
                <a:spcPts val="480"/>
              </a:spcBef>
              <a:spcAft>
                <a:spcPts val="0"/>
              </a:spcAft>
              <a:buClr>
                <a:schemeClr val="accent2"/>
              </a:buClr>
              <a:buSzPts val="2400"/>
              <a:buFont typeface="Arial"/>
              <a:buNone/>
              <a:defRPr b="1" sz="2400">
                <a:solidFill>
                  <a:schemeClr val="dk1"/>
                </a:solidFill>
                <a:latin typeface="Tahoma"/>
                <a:ea typeface="Tahoma"/>
                <a:cs typeface="Tahoma"/>
                <a:sym typeface="Tahoma"/>
              </a:defRPr>
            </a:lvl1pPr>
            <a:lvl2pPr indent="-228600" lvl="1" marL="914400" marR="0" rtl="0" algn="l">
              <a:spcBef>
                <a:spcPts val="400"/>
              </a:spcBef>
              <a:spcAft>
                <a:spcPts val="0"/>
              </a:spcAft>
              <a:buClr>
                <a:schemeClr val="accent2"/>
              </a:buClr>
              <a:buSzPts val="2000"/>
              <a:buFont typeface="Arial"/>
              <a:buNone/>
              <a:defRPr b="1" i="0" sz="2000" u="none" cap="none" strike="noStrike">
                <a:solidFill>
                  <a:schemeClr val="dk1"/>
                </a:solidFill>
                <a:latin typeface="Tahoma"/>
                <a:ea typeface="Tahoma"/>
                <a:cs typeface="Tahoma"/>
                <a:sym typeface="Tahoma"/>
              </a:defRPr>
            </a:lvl2pPr>
            <a:lvl3pPr indent="-228600" lvl="2" marL="1371600" marR="0" rtl="0" algn="l">
              <a:spcBef>
                <a:spcPts val="360"/>
              </a:spcBef>
              <a:spcAft>
                <a:spcPts val="0"/>
              </a:spcAft>
              <a:buClr>
                <a:schemeClr val="accent2"/>
              </a:buClr>
              <a:buSzPts val="1800"/>
              <a:buFont typeface="Arial"/>
              <a:buNone/>
              <a:defRPr b="1" i="0" sz="1800" u="none" cap="none" strike="noStrike">
                <a:solidFill>
                  <a:schemeClr val="dk1"/>
                </a:solidFill>
                <a:latin typeface="Tahoma"/>
                <a:ea typeface="Tahoma"/>
                <a:cs typeface="Tahoma"/>
                <a:sym typeface="Tahoma"/>
              </a:defRPr>
            </a:lvl3pPr>
            <a:lvl4pPr indent="-228600" lvl="3" marL="1828800" marR="0" rtl="0" algn="l">
              <a:spcBef>
                <a:spcPts val="320"/>
              </a:spcBef>
              <a:spcAft>
                <a:spcPts val="0"/>
              </a:spcAft>
              <a:buClr>
                <a:schemeClr val="accent2"/>
              </a:buClr>
              <a:buSzPts val="1600"/>
              <a:buFont typeface="Tahoma"/>
              <a:buNone/>
              <a:defRPr b="1" i="0" sz="1600" u="none" cap="none" strike="noStrike">
                <a:solidFill>
                  <a:schemeClr val="dk1"/>
                </a:solidFill>
                <a:latin typeface="Tahoma"/>
                <a:ea typeface="Tahoma"/>
                <a:cs typeface="Tahoma"/>
                <a:sym typeface="Tahoma"/>
              </a:defRPr>
            </a:lvl4pPr>
            <a:lvl5pPr indent="-228600" lvl="4" marL="2286000" marR="0" rtl="0" algn="l">
              <a:spcBef>
                <a:spcPts val="320"/>
              </a:spcBef>
              <a:spcAft>
                <a:spcPts val="0"/>
              </a:spcAft>
              <a:buClr>
                <a:schemeClr val="accent2"/>
              </a:buClr>
              <a:buSzPts val="1600"/>
              <a:buFont typeface="Tahoma"/>
              <a:buNone/>
              <a:defRPr b="1" i="0" sz="1600" u="none" cap="none" strike="noStrike">
                <a:solidFill>
                  <a:schemeClr val="dk1"/>
                </a:solidFill>
                <a:latin typeface="Tahoma"/>
                <a:ea typeface="Tahoma"/>
                <a:cs typeface="Tahoma"/>
                <a:sym typeface="Tahoma"/>
              </a:defRPr>
            </a:lvl5pPr>
            <a:lvl6pPr indent="-228600" lvl="5" marL="2743200" marR="0" rtl="0" algn="l">
              <a:spcBef>
                <a:spcPts val="320"/>
              </a:spcBef>
              <a:spcAft>
                <a:spcPts val="0"/>
              </a:spcAft>
              <a:buClr>
                <a:schemeClr val="accent2"/>
              </a:buClr>
              <a:buSzPts val="1600"/>
              <a:buFont typeface="Tahoma"/>
              <a:buNone/>
              <a:defRPr b="1" i="0" sz="1600" u="none" cap="none" strike="noStrike">
                <a:solidFill>
                  <a:schemeClr val="dk1"/>
                </a:solidFill>
                <a:latin typeface="Tahoma"/>
                <a:ea typeface="Tahoma"/>
                <a:cs typeface="Tahoma"/>
                <a:sym typeface="Tahoma"/>
              </a:defRPr>
            </a:lvl6pPr>
            <a:lvl7pPr indent="-228600" lvl="6" marL="3200400" marR="0" rtl="0" algn="l">
              <a:spcBef>
                <a:spcPts val="320"/>
              </a:spcBef>
              <a:spcAft>
                <a:spcPts val="0"/>
              </a:spcAft>
              <a:buClr>
                <a:schemeClr val="accent2"/>
              </a:buClr>
              <a:buSzPts val="1600"/>
              <a:buFont typeface="Tahoma"/>
              <a:buNone/>
              <a:defRPr b="1" i="0" sz="1600" u="none" cap="none" strike="noStrike">
                <a:solidFill>
                  <a:schemeClr val="dk1"/>
                </a:solidFill>
                <a:latin typeface="Tahoma"/>
                <a:ea typeface="Tahoma"/>
                <a:cs typeface="Tahoma"/>
                <a:sym typeface="Tahoma"/>
              </a:defRPr>
            </a:lvl7pPr>
            <a:lvl8pPr indent="-228600" lvl="7" marL="3657600" marR="0" rtl="0" algn="l">
              <a:spcBef>
                <a:spcPts val="320"/>
              </a:spcBef>
              <a:spcAft>
                <a:spcPts val="0"/>
              </a:spcAft>
              <a:buClr>
                <a:schemeClr val="accent2"/>
              </a:buClr>
              <a:buSzPts val="1600"/>
              <a:buFont typeface="Tahoma"/>
              <a:buNone/>
              <a:defRPr b="1" i="0" sz="1600" u="none" cap="none" strike="noStrike">
                <a:solidFill>
                  <a:schemeClr val="dk1"/>
                </a:solidFill>
                <a:latin typeface="Tahoma"/>
                <a:ea typeface="Tahoma"/>
                <a:cs typeface="Tahoma"/>
                <a:sym typeface="Tahoma"/>
              </a:defRPr>
            </a:lvl8pPr>
            <a:lvl9pPr indent="-228600" lvl="8" marL="4114800" marR="0" rtl="0" algn="l">
              <a:spcBef>
                <a:spcPts val="320"/>
              </a:spcBef>
              <a:spcAft>
                <a:spcPts val="0"/>
              </a:spcAft>
              <a:buClr>
                <a:schemeClr val="accent2"/>
              </a:buClr>
              <a:buSzPts val="1600"/>
              <a:buFont typeface="Tahoma"/>
              <a:buNone/>
              <a:defRPr b="1" i="0" sz="1600" u="none" cap="none" strike="noStrike">
                <a:solidFill>
                  <a:schemeClr val="dk1"/>
                </a:solidFill>
                <a:latin typeface="Tahoma"/>
                <a:ea typeface="Tahoma"/>
                <a:cs typeface="Tahoma"/>
                <a:sym typeface="Tahoma"/>
              </a:defRPr>
            </a:lvl9pPr>
          </a:lstStyle>
          <a:p/>
        </p:txBody>
      </p:sp>
      <p:sp>
        <p:nvSpPr>
          <p:cNvPr id="72" name="Shape 72"/>
          <p:cNvSpPr txBox="1"/>
          <p:nvPr>
            <p:ph idx="2" type="body"/>
          </p:nvPr>
        </p:nvSpPr>
        <p:spPr>
          <a:xfrm>
            <a:off x="457200" y="2174875"/>
            <a:ext cx="4040188" cy="3951288"/>
          </a:xfrm>
          <a:prstGeom prst="rect">
            <a:avLst/>
          </a:prstGeom>
          <a:noFill/>
          <a:ln>
            <a:noFill/>
          </a:ln>
        </p:spPr>
        <p:txBody>
          <a:bodyPr anchorCtr="0" anchor="t" bIns="91425" lIns="91425" spcFirstLastPara="1" rIns="91425" wrap="square" tIns="91425"/>
          <a:lstStyle>
            <a:lvl1pPr indent="-381000" lvl="0" marL="457200" marR="0" rtl="0" algn="l">
              <a:spcBef>
                <a:spcPts val="480"/>
              </a:spcBef>
              <a:spcAft>
                <a:spcPts val="0"/>
              </a:spcAft>
              <a:buClr>
                <a:schemeClr val="accent2"/>
              </a:buClr>
              <a:buSzPts val="2400"/>
              <a:buFont typeface="Arial"/>
              <a:buChar char="●"/>
              <a:defRPr sz="2400">
                <a:solidFill>
                  <a:schemeClr val="dk1"/>
                </a:solidFill>
                <a:latin typeface="Tahoma"/>
                <a:ea typeface="Tahoma"/>
                <a:cs typeface="Tahoma"/>
                <a:sym typeface="Tahoma"/>
              </a:defRPr>
            </a:lvl1pPr>
            <a:lvl2pPr indent="-355600" lvl="1" marL="914400" marR="0" rtl="0" algn="l">
              <a:spcBef>
                <a:spcPts val="400"/>
              </a:spcBef>
              <a:spcAft>
                <a:spcPts val="0"/>
              </a:spcAft>
              <a:buClr>
                <a:schemeClr val="accent2"/>
              </a:buClr>
              <a:buSzPts val="2000"/>
              <a:buFont typeface="Arial"/>
              <a:buChar char="●"/>
              <a:defRPr b="0" i="0" sz="2000" u="none" cap="none" strike="noStrike">
                <a:solidFill>
                  <a:schemeClr val="dk1"/>
                </a:solidFill>
                <a:latin typeface="Tahoma"/>
                <a:ea typeface="Tahoma"/>
                <a:cs typeface="Tahoma"/>
                <a:sym typeface="Tahoma"/>
              </a:defRPr>
            </a:lvl2pPr>
            <a:lvl3pPr indent="-342900" lvl="2" marL="1371600" marR="0" rtl="0" algn="l">
              <a:spcBef>
                <a:spcPts val="360"/>
              </a:spcBef>
              <a:spcAft>
                <a:spcPts val="0"/>
              </a:spcAft>
              <a:buClr>
                <a:schemeClr val="accent2"/>
              </a:buClr>
              <a:buSzPts val="1800"/>
              <a:buFont typeface="Arial"/>
              <a:buChar char="●"/>
              <a:defRPr b="0" i="0" sz="1800" u="none" cap="none" strike="noStrike">
                <a:solidFill>
                  <a:schemeClr val="dk1"/>
                </a:solidFill>
                <a:latin typeface="Tahoma"/>
                <a:ea typeface="Tahoma"/>
                <a:cs typeface="Tahoma"/>
                <a:sym typeface="Tahoma"/>
              </a:defRPr>
            </a:lvl3pPr>
            <a:lvl4pPr indent="-330200" lvl="3" marL="1828800" marR="0" rtl="0" algn="l">
              <a:spcBef>
                <a:spcPts val="320"/>
              </a:spcBef>
              <a:spcAft>
                <a:spcPts val="0"/>
              </a:spcAft>
              <a:buClr>
                <a:schemeClr val="accent2"/>
              </a:buClr>
              <a:buSzPts val="1600"/>
              <a:buFont typeface="Tahoma"/>
              <a:buChar char="•"/>
              <a:defRPr b="0" i="0" sz="1600" u="none" cap="none" strike="noStrike">
                <a:solidFill>
                  <a:schemeClr val="dk1"/>
                </a:solidFill>
                <a:latin typeface="Tahoma"/>
                <a:ea typeface="Tahoma"/>
                <a:cs typeface="Tahoma"/>
                <a:sym typeface="Tahoma"/>
              </a:defRPr>
            </a:lvl4pPr>
            <a:lvl5pPr indent="-330200" lvl="4" marL="2286000" marR="0" rtl="0" algn="l">
              <a:spcBef>
                <a:spcPts val="320"/>
              </a:spcBef>
              <a:spcAft>
                <a:spcPts val="0"/>
              </a:spcAft>
              <a:buClr>
                <a:schemeClr val="accent2"/>
              </a:buClr>
              <a:buSzPts val="1600"/>
              <a:buFont typeface="Tahoma"/>
              <a:buChar char="–"/>
              <a:defRPr b="0" i="0" sz="1600" u="none" cap="none" strike="noStrike">
                <a:solidFill>
                  <a:schemeClr val="dk1"/>
                </a:solidFill>
                <a:latin typeface="Tahoma"/>
                <a:ea typeface="Tahoma"/>
                <a:cs typeface="Tahoma"/>
                <a:sym typeface="Tahoma"/>
              </a:defRPr>
            </a:lvl5pPr>
            <a:lvl6pPr indent="-330200" lvl="5" marL="2743200" marR="0" rtl="0" algn="l">
              <a:spcBef>
                <a:spcPts val="320"/>
              </a:spcBef>
              <a:spcAft>
                <a:spcPts val="0"/>
              </a:spcAft>
              <a:buClr>
                <a:schemeClr val="accent2"/>
              </a:buClr>
              <a:buSzPts val="1600"/>
              <a:buFont typeface="Tahoma"/>
              <a:buChar char="–"/>
              <a:defRPr b="0" i="0" sz="1600" u="none" cap="none" strike="noStrike">
                <a:solidFill>
                  <a:schemeClr val="dk1"/>
                </a:solidFill>
                <a:latin typeface="Tahoma"/>
                <a:ea typeface="Tahoma"/>
                <a:cs typeface="Tahoma"/>
                <a:sym typeface="Tahoma"/>
              </a:defRPr>
            </a:lvl6pPr>
            <a:lvl7pPr indent="-330200" lvl="6" marL="3200400" marR="0" rtl="0" algn="l">
              <a:spcBef>
                <a:spcPts val="320"/>
              </a:spcBef>
              <a:spcAft>
                <a:spcPts val="0"/>
              </a:spcAft>
              <a:buClr>
                <a:schemeClr val="accent2"/>
              </a:buClr>
              <a:buSzPts val="1600"/>
              <a:buFont typeface="Tahoma"/>
              <a:buChar char="–"/>
              <a:defRPr b="0" i="0" sz="1600" u="none" cap="none" strike="noStrike">
                <a:solidFill>
                  <a:schemeClr val="dk1"/>
                </a:solidFill>
                <a:latin typeface="Tahoma"/>
                <a:ea typeface="Tahoma"/>
                <a:cs typeface="Tahoma"/>
                <a:sym typeface="Tahoma"/>
              </a:defRPr>
            </a:lvl7pPr>
            <a:lvl8pPr indent="-330200" lvl="7" marL="3657600" marR="0" rtl="0" algn="l">
              <a:spcBef>
                <a:spcPts val="320"/>
              </a:spcBef>
              <a:spcAft>
                <a:spcPts val="0"/>
              </a:spcAft>
              <a:buClr>
                <a:schemeClr val="accent2"/>
              </a:buClr>
              <a:buSzPts val="1600"/>
              <a:buFont typeface="Tahoma"/>
              <a:buChar char="–"/>
              <a:defRPr b="0" i="0" sz="1600" u="none" cap="none" strike="noStrike">
                <a:solidFill>
                  <a:schemeClr val="dk1"/>
                </a:solidFill>
                <a:latin typeface="Tahoma"/>
                <a:ea typeface="Tahoma"/>
                <a:cs typeface="Tahoma"/>
                <a:sym typeface="Tahoma"/>
              </a:defRPr>
            </a:lvl8pPr>
            <a:lvl9pPr indent="-330200" lvl="8" marL="4114800" marR="0" rtl="0" algn="l">
              <a:spcBef>
                <a:spcPts val="320"/>
              </a:spcBef>
              <a:spcAft>
                <a:spcPts val="0"/>
              </a:spcAft>
              <a:buClr>
                <a:schemeClr val="accent2"/>
              </a:buClr>
              <a:buSzPts val="1600"/>
              <a:buFont typeface="Tahoma"/>
              <a:buChar char="–"/>
              <a:defRPr b="0" i="0" sz="1600" u="none" cap="none" strike="noStrike">
                <a:solidFill>
                  <a:schemeClr val="dk1"/>
                </a:solidFill>
                <a:latin typeface="Tahoma"/>
                <a:ea typeface="Tahoma"/>
                <a:cs typeface="Tahoma"/>
                <a:sym typeface="Tahoma"/>
              </a:defRPr>
            </a:lvl9pPr>
          </a:lstStyle>
          <a:p/>
        </p:txBody>
      </p:sp>
      <p:sp>
        <p:nvSpPr>
          <p:cNvPr id="73" name="Shape 73"/>
          <p:cNvSpPr txBox="1"/>
          <p:nvPr>
            <p:ph idx="3" type="body"/>
          </p:nvPr>
        </p:nvSpPr>
        <p:spPr>
          <a:xfrm>
            <a:off x="4645025" y="1535113"/>
            <a:ext cx="4041775" cy="639762"/>
          </a:xfrm>
          <a:prstGeom prst="rect">
            <a:avLst/>
          </a:prstGeom>
          <a:noFill/>
          <a:ln>
            <a:noFill/>
          </a:ln>
        </p:spPr>
        <p:txBody>
          <a:bodyPr anchorCtr="0" anchor="b" bIns="91425" lIns="91425" spcFirstLastPara="1" rIns="91425" wrap="square" tIns="91425"/>
          <a:lstStyle>
            <a:lvl1pPr indent="-228600" lvl="0" marL="457200" marR="0" rtl="0" algn="l">
              <a:spcBef>
                <a:spcPts val="480"/>
              </a:spcBef>
              <a:spcAft>
                <a:spcPts val="0"/>
              </a:spcAft>
              <a:buClr>
                <a:schemeClr val="accent2"/>
              </a:buClr>
              <a:buSzPts val="2400"/>
              <a:buFont typeface="Arial"/>
              <a:buNone/>
              <a:defRPr b="1" sz="2400">
                <a:solidFill>
                  <a:schemeClr val="dk1"/>
                </a:solidFill>
                <a:latin typeface="Tahoma"/>
                <a:ea typeface="Tahoma"/>
                <a:cs typeface="Tahoma"/>
                <a:sym typeface="Tahoma"/>
              </a:defRPr>
            </a:lvl1pPr>
            <a:lvl2pPr indent="-228600" lvl="1" marL="914400" marR="0" rtl="0" algn="l">
              <a:spcBef>
                <a:spcPts val="400"/>
              </a:spcBef>
              <a:spcAft>
                <a:spcPts val="0"/>
              </a:spcAft>
              <a:buClr>
                <a:schemeClr val="accent2"/>
              </a:buClr>
              <a:buSzPts val="2000"/>
              <a:buFont typeface="Arial"/>
              <a:buNone/>
              <a:defRPr b="1" i="0" sz="2000" u="none" cap="none" strike="noStrike">
                <a:solidFill>
                  <a:schemeClr val="dk1"/>
                </a:solidFill>
                <a:latin typeface="Tahoma"/>
                <a:ea typeface="Tahoma"/>
                <a:cs typeface="Tahoma"/>
                <a:sym typeface="Tahoma"/>
              </a:defRPr>
            </a:lvl2pPr>
            <a:lvl3pPr indent="-228600" lvl="2" marL="1371600" marR="0" rtl="0" algn="l">
              <a:spcBef>
                <a:spcPts val="360"/>
              </a:spcBef>
              <a:spcAft>
                <a:spcPts val="0"/>
              </a:spcAft>
              <a:buClr>
                <a:schemeClr val="accent2"/>
              </a:buClr>
              <a:buSzPts val="1800"/>
              <a:buFont typeface="Arial"/>
              <a:buNone/>
              <a:defRPr b="1" i="0" sz="1800" u="none" cap="none" strike="noStrike">
                <a:solidFill>
                  <a:schemeClr val="dk1"/>
                </a:solidFill>
                <a:latin typeface="Tahoma"/>
                <a:ea typeface="Tahoma"/>
                <a:cs typeface="Tahoma"/>
                <a:sym typeface="Tahoma"/>
              </a:defRPr>
            </a:lvl3pPr>
            <a:lvl4pPr indent="-228600" lvl="3" marL="1828800" marR="0" rtl="0" algn="l">
              <a:spcBef>
                <a:spcPts val="320"/>
              </a:spcBef>
              <a:spcAft>
                <a:spcPts val="0"/>
              </a:spcAft>
              <a:buClr>
                <a:schemeClr val="accent2"/>
              </a:buClr>
              <a:buSzPts val="1600"/>
              <a:buFont typeface="Tahoma"/>
              <a:buNone/>
              <a:defRPr b="1" i="0" sz="1600" u="none" cap="none" strike="noStrike">
                <a:solidFill>
                  <a:schemeClr val="dk1"/>
                </a:solidFill>
                <a:latin typeface="Tahoma"/>
                <a:ea typeface="Tahoma"/>
                <a:cs typeface="Tahoma"/>
                <a:sym typeface="Tahoma"/>
              </a:defRPr>
            </a:lvl4pPr>
            <a:lvl5pPr indent="-228600" lvl="4" marL="2286000" marR="0" rtl="0" algn="l">
              <a:spcBef>
                <a:spcPts val="320"/>
              </a:spcBef>
              <a:spcAft>
                <a:spcPts val="0"/>
              </a:spcAft>
              <a:buClr>
                <a:schemeClr val="accent2"/>
              </a:buClr>
              <a:buSzPts val="1600"/>
              <a:buFont typeface="Tahoma"/>
              <a:buNone/>
              <a:defRPr b="1" i="0" sz="1600" u="none" cap="none" strike="noStrike">
                <a:solidFill>
                  <a:schemeClr val="dk1"/>
                </a:solidFill>
                <a:latin typeface="Tahoma"/>
                <a:ea typeface="Tahoma"/>
                <a:cs typeface="Tahoma"/>
                <a:sym typeface="Tahoma"/>
              </a:defRPr>
            </a:lvl5pPr>
            <a:lvl6pPr indent="-228600" lvl="5" marL="2743200" marR="0" rtl="0" algn="l">
              <a:spcBef>
                <a:spcPts val="320"/>
              </a:spcBef>
              <a:spcAft>
                <a:spcPts val="0"/>
              </a:spcAft>
              <a:buClr>
                <a:schemeClr val="accent2"/>
              </a:buClr>
              <a:buSzPts val="1600"/>
              <a:buFont typeface="Tahoma"/>
              <a:buNone/>
              <a:defRPr b="1" i="0" sz="1600" u="none" cap="none" strike="noStrike">
                <a:solidFill>
                  <a:schemeClr val="dk1"/>
                </a:solidFill>
                <a:latin typeface="Tahoma"/>
                <a:ea typeface="Tahoma"/>
                <a:cs typeface="Tahoma"/>
                <a:sym typeface="Tahoma"/>
              </a:defRPr>
            </a:lvl6pPr>
            <a:lvl7pPr indent="-228600" lvl="6" marL="3200400" marR="0" rtl="0" algn="l">
              <a:spcBef>
                <a:spcPts val="320"/>
              </a:spcBef>
              <a:spcAft>
                <a:spcPts val="0"/>
              </a:spcAft>
              <a:buClr>
                <a:schemeClr val="accent2"/>
              </a:buClr>
              <a:buSzPts val="1600"/>
              <a:buFont typeface="Tahoma"/>
              <a:buNone/>
              <a:defRPr b="1" i="0" sz="1600" u="none" cap="none" strike="noStrike">
                <a:solidFill>
                  <a:schemeClr val="dk1"/>
                </a:solidFill>
                <a:latin typeface="Tahoma"/>
                <a:ea typeface="Tahoma"/>
                <a:cs typeface="Tahoma"/>
                <a:sym typeface="Tahoma"/>
              </a:defRPr>
            </a:lvl7pPr>
            <a:lvl8pPr indent="-228600" lvl="7" marL="3657600" marR="0" rtl="0" algn="l">
              <a:spcBef>
                <a:spcPts val="320"/>
              </a:spcBef>
              <a:spcAft>
                <a:spcPts val="0"/>
              </a:spcAft>
              <a:buClr>
                <a:schemeClr val="accent2"/>
              </a:buClr>
              <a:buSzPts val="1600"/>
              <a:buFont typeface="Tahoma"/>
              <a:buNone/>
              <a:defRPr b="1" i="0" sz="1600" u="none" cap="none" strike="noStrike">
                <a:solidFill>
                  <a:schemeClr val="dk1"/>
                </a:solidFill>
                <a:latin typeface="Tahoma"/>
                <a:ea typeface="Tahoma"/>
                <a:cs typeface="Tahoma"/>
                <a:sym typeface="Tahoma"/>
              </a:defRPr>
            </a:lvl8pPr>
            <a:lvl9pPr indent="-228600" lvl="8" marL="4114800" marR="0" rtl="0" algn="l">
              <a:spcBef>
                <a:spcPts val="320"/>
              </a:spcBef>
              <a:spcAft>
                <a:spcPts val="0"/>
              </a:spcAft>
              <a:buClr>
                <a:schemeClr val="accent2"/>
              </a:buClr>
              <a:buSzPts val="1600"/>
              <a:buFont typeface="Tahoma"/>
              <a:buNone/>
              <a:defRPr b="1" i="0" sz="1600" u="none" cap="none" strike="noStrike">
                <a:solidFill>
                  <a:schemeClr val="dk1"/>
                </a:solidFill>
                <a:latin typeface="Tahoma"/>
                <a:ea typeface="Tahoma"/>
                <a:cs typeface="Tahoma"/>
                <a:sym typeface="Tahoma"/>
              </a:defRPr>
            </a:lvl9pPr>
          </a:lstStyle>
          <a:p/>
        </p:txBody>
      </p:sp>
      <p:sp>
        <p:nvSpPr>
          <p:cNvPr id="74" name="Shape 74"/>
          <p:cNvSpPr txBox="1"/>
          <p:nvPr>
            <p:ph idx="4" type="body"/>
          </p:nvPr>
        </p:nvSpPr>
        <p:spPr>
          <a:xfrm>
            <a:off x="4645025" y="2174875"/>
            <a:ext cx="4041775" cy="3951288"/>
          </a:xfrm>
          <a:prstGeom prst="rect">
            <a:avLst/>
          </a:prstGeom>
          <a:noFill/>
          <a:ln>
            <a:noFill/>
          </a:ln>
        </p:spPr>
        <p:txBody>
          <a:bodyPr anchorCtr="0" anchor="t" bIns="91425" lIns="91425" spcFirstLastPara="1" rIns="91425" wrap="square" tIns="91425"/>
          <a:lstStyle>
            <a:lvl1pPr indent="-381000" lvl="0" marL="457200" marR="0" rtl="0" algn="l">
              <a:spcBef>
                <a:spcPts val="480"/>
              </a:spcBef>
              <a:spcAft>
                <a:spcPts val="0"/>
              </a:spcAft>
              <a:buClr>
                <a:schemeClr val="accent2"/>
              </a:buClr>
              <a:buSzPts val="2400"/>
              <a:buFont typeface="Arial"/>
              <a:buChar char="●"/>
              <a:defRPr sz="2400">
                <a:solidFill>
                  <a:schemeClr val="dk1"/>
                </a:solidFill>
                <a:latin typeface="Tahoma"/>
                <a:ea typeface="Tahoma"/>
                <a:cs typeface="Tahoma"/>
                <a:sym typeface="Tahoma"/>
              </a:defRPr>
            </a:lvl1pPr>
            <a:lvl2pPr indent="-355600" lvl="1" marL="914400" marR="0" rtl="0" algn="l">
              <a:spcBef>
                <a:spcPts val="400"/>
              </a:spcBef>
              <a:spcAft>
                <a:spcPts val="0"/>
              </a:spcAft>
              <a:buClr>
                <a:schemeClr val="accent2"/>
              </a:buClr>
              <a:buSzPts val="2000"/>
              <a:buFont typeface="Arial"/>
              <a:buChar char="●"/>
              <a:defRPr b="0" i="0" sz="2000" u="none" cap="none" strike="noStrike">
                <a:solidFill>
                  <a:schemeClr val="dk1"/>
                </a:solidFill>
                <a:latin typeface="Tahoma"/>
                <a:ea typeface="Tahoma"/>
                <a:cs typeface="Tahoma"/>
                <a:sym typeface="Tahoma"/>
              </a:defRPr>
            </a:lvl2pPr>
            <a:lvl3pPr indent="-342900" lvl="2" marL="1371600" marR="0" rtl="0" algn="l">
              <a:spcBef>
                <a:spcPts val="360"/>
              </a:spcBef>
              <a:spcAft>
                <a:spcPts val="0"/>
              </a:spcAft>
              <a:buClr>
                <a:schemeClr val="accent2"/>
              </a:buClr>
              <a:buSzPts val="1800"/>
              <a:buFont typeface="Arial"/>
              <a:buChar char="●"/>
              <a:defRPr b="0" i="0" sz="1800" u="none" cap="none" strike="noStrike">
                <a:solidFill>
                  <a:schemeClr val="dk1"/>
                </a:solidFill>
                <a:latin typeface="Tahoma"/>
                <a:ea typeface="Tahoma"/>
                <a:cs typeface="Tahoma"/>
                <a:sym typeface="Tahoma"/>
              </a:defRPr>
            </a:lvl3pPr>
            <a:lvl4pPr indent="-330200" lvl="3" marL="1828800" marR="0" rtl="0" algn="l">
              <a:spcBef>
                <a:spcPts val="320"/>
              </a:spcBef>
              <a:spcAft>
                <a:spcPts val="0"/>
              </a:spcAft>
              <a:buClr>
                <a:schemeClr val="accent2"/>
              </a:buClr>
              <a:buSzPts val="1600"/>
              <a:buFont typeface="Tahoma"/>
              <a:buChar char="•"/>
              <a:defRPr b="0" i="0" sz="1600" u="none" cap="none" strike="noStrike">
                <a:solidFill>
                  <a:schemeClr val="dk1"/>
                </a:solidFill>
                <a:latin typeface="Tahoma"/>
                <a:ea typeface="Tahoma"/>
                <a:cs typeface="Tahoma"/>
                <a:sym typeface="Tahoma"/>
              </a:defRPr>
            </a:lvl4pPr>
            <a:lvl5pPr indent="-330200" lvl="4" marL="2286000" marR="0" rtl="0" algn="l">
              <a:spcBef>
                <a:spcPts val="320"/>
              </a:spcBef>
              <a:spcAft>
                <a:spcPts val="0"/>
              </a:spcAft>
              <a:buClr>
                <a:schemeClr val="accent2"/>
              </a:buClr>
              <a:buSzPts val="1600"/>
              <a:buFont typeface="Tahoma"/>
              <a:buChar char="–"/>
              <a:defRPr b="0" i="0" sz="1600" u="none" cap="none" strike="noStrike">
                <a:solidFill>
                  <a:schemeClr val="dk1"/>
                </a:solidFill>
                <a:latin typeface="Tahoma"/>
                <a:ea typeface="Tahoma"/>
                <a:cs typeface="Tahoma"/>
                <a:sym typeface="Tahoma"/>
              </a:defRPr>
            </a:lvl5pPr>
            <a:lvl6pPr indent="-330200" lvl="5" marL="2743200" marR="0" rtl="0" algn="l">
              <a:spcBef>
                <a:spcPts val="320"/>
              </a:spcBef>
              <a:spcAft>
                <a:spcPts val="0"/>
              </a:spcAft>
              <a:buClr>
                <a:schemeClr val="accent2"/>
              </a:buClr>
              <a:buSzPts val="1600"/>
              <a:buFont typeface="Tahoma"/>
              <a:buChar char="–"/>
              <a:defRPr b="0" i="0" sz="1600" u="none" cap="none" strike="noStrike">
                <a:solidFill>
                  <a:schemeClr val="dk1"/>
                </a:solidFill>
                <a:latin typeface="Tahoma"/>
                <a:ea typeface="Tahoma"/>
                <a:cs typeface="Tahoma"/>
                <a:sym typeface="Tahoma"/>
              </a:defRPr>
            </a:lvl6pPr>
            <a:lvl7pPr indent="-330200" lvl="6" marL="3200400" marR="0" rtl="0" algn="l">
              <a:spcBef>
                <a:spcPts val="320"/>
              </a:spcBef>
              <a:spcAft>
                <a:spcPts val="0"/>
              </a:spcAft>
              <a:buClr>
                <a:schemeClr val="accent2"/>
              </a:buClr>
              <a:buSzPts val="1600"/>
              <a:buFont typeface="Tahoma"/>
              <a:buChar char="–"/>
              <a:defRPr b="0" i="0" sz="1600" u="none" cap="none" strike="noStrike">
                <a:solidFill>
                  <a:schemeClr val="dk1"/>
                </a:solidFill>
                <a:latin typeface="Tahoma"/>
                <a:ea typeface="Tahoma"/>
                <a:cs typeface="Tahoma"/>
                <a:sym typeface="Tahoma"/>
              </a:defRPr>
            </a:lvl7pPr>
            <a:lvl8pPr indent="-330200" lvl="7" marL="3657600" marR="0" rtl="0" algn="l">
              <a:spcBef>
                <a:spcPts val="320"/>
              </a:spcBef>
              <a:spcAft>
                <a:spcPts val="0"/>
              </a:spcAft>
              <a:buClr>
                <a:schemeClr val="accent2"/>
              </a:buClr>
              <a:buSzPts val="1600"/>
              <a:buFont typeface="Tahoma"/>
              <a:buChar char="–"/>
              <a:defRPr b="0" i="0" sz="1600" u="none" cap="none" strike="noStrike">
                <a:solidFill>
                  <a:schemeClr val="dk1"/>
                </a:solidFill>
                <a:latin typeface="Tahoma"/>
                <a:ea typeface="Tahoma"/>
                <a:cs typeface="Tahoma"/>
                <a:sym typeface="Tahoma"/>
              </a:defRPr>
            </a:lvl8pPr>
            <a:lvl9pPr indent="-330200" lvl="8" marL="4114800" marR="0" rtl="0" algn="l">
              <a:spcBef>
                <a:spcPts val="320"/>
              </a:spcBef>
              <a:spcAft>
                <a:spcPts val="0"/>
              </a:spcAft>
              <a:buClr>
                <a:schemeClr val="accent2"/>
              </a:buClr>
              <a:buSzPts val="1600"/>
              <a:buFont typeface="Tahoma"/>
              <a:buChar char="–"/>
              <a:defRPr b="0" i="0" sz="1600" u="none" cap="none" strike="noStrike">
                <a:solidFill>
                  <a:schemeClr val="dk1"/>
                </a:solidFill>
                <a:latin typeface="Tahoma"/>
                <a:ea typeface="Tahoma"/>
                <a:cs typeface="Tahoma"/>
                <a:sym typeface="Tahoma"/>
              </a:defRPr>
            </a:lvl9pPr>
          </a:lstStyle>
          <a:p/>
        </p:txBody>
      </p:sp>
      <p:sp>
        <p:nvSpPr>
          <p:cNvPr id="75" name="Shape 75"/>
          <p:cNvSpPr txBox="1"/>
          <p:nvPr>
            <p:ph idx="10" type="dt"/>
          </p:nvPr>
        </p:nvSpPr>
        <p:spPr>
          <a:xfrm>
            <a:off x="431800" y="6229350"/>
            <a:ext cx="1905000" cy="457200"/>
          </a:xfrm>
          <a:prstGeom prst="rect">
            <a:avLst/>
          </a:prstGeom>
          <a:noFill/>
          <a:ln>
            <a:noFill/>
          </a:ln>
        </p:spPr>
        <p:txBody>
          <a:bodyPr anchorCtr="0" anchor="b" bIns="91425" lIns="91425" spcFirstLastPara="1" rIns="91425" wrap="square" tIns="91425"/>
          <a:lstStyle>
            <a:lvl1pPr lvl="0" marR="0" rtl="0" algn="l">
              <a:lnSpc>
                <a:spcPct val="100000"/>
              </a:lnSpc>
              <a:spcBef>
                <a:spcPts val="0"/>
              </a:spcBef>
              <a:spcAft>
                <a:spcPts val="0"/>
              </a:spcAft>
              <a:buSzPts val="1400"/>
              <a:buNone/>
              <a:defRPr b="0" i="0" sz="2400" u="non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76" name="Shape 76"/>
          <p:cNvSpPr txBox="1"/>
          <p:nvPr>
            <p:ph idx="11" type="ftr"/>
          </p:nvPr>
        </p:nvSpPr>
        <p:spPr>
          <a:xfrm>
            <a:off x="3124200" y="6229350"/>
            <a:ext cx="2895600" cy="457200"/>
          </a:xfrm>
          <a:prstGeom prst="rect">
            <a:avLst/>
          </a:prstGeom>
          <a:noFill/>
          <a:ln>
            <a:noFill/>
          </a:ln>
        </p:spPr>
        <p:txBody>
          <a:bodyPr anchorCtr="0" anchor="b" bIns="91425" lIns="91425" spcFirstLastPara="1" rIns="91425" wrap="square" tIns="91425"/>
          <a:lstStyle>
            <a:lvl1pPr lvl="0" marR="0" rtl="0" algn="l">
              <a:lnSpc>
                <a:spcPct val="100000"/>
              </a:lnSpc>
              <a:spcBef>
                <a:spcPts val="0"/>
              </a:spcBef>
              <a:spcAft>
                <a:spcPts val="0"/>
              </a:spcAft>
              <a:buSzPts val="1400"/>
              <a:buNone/>
              <a:defRPr b="0" i="0" sz="2400" u="non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77" name="Shape 77"/>
          <p:cNvSpPr txBox="1"/>
          <p:nvPr>
            <p:ph idx="12" type="sldNum"/>
          </p:nvPr>
        </p:nvSpPr>
        <p:spPr>
          <a:xfrm>
            <a:off x="6731000" y="6229350"/>
            <a:ext cx="1905000" cy="457200"/>
          </a:xfrm>
          <a:prstGeom prst="rect">
            <a:avLst/>
          </a:prstGeom>
          <a:noFill/>
          <a:ln>
            <a:noFill/>
          </a:ln>
        </p:spPr>
        <p:txBody>
          <a:bodyPr anchorCtr="0" anchor="b" bIns="45700" lIns="91425" spcFirstLastPara="1" rIns="91425" wrap="square" tIns="45700">
            <a:noAutofit/>
          </a:bodyPr>
          <a:lstStyle>
            <a:lvl1pPr indent="0" lvl="0" marL="0" marR="0" rtl="0" algn="r">
              <a:lnSpc>
                <a:spcPct val="100000"/>
              </a:lnSpc>
              <a:spcBef>
                <a:spcPts val="0"/>
              </a:spcBef>
              <a:spcAft>
                <a:spcPts val="0"/>
              </a:spcAft>
              <a:buClr>
                <a:schemeClr val="lt2"/>
              </a:buClr>
              <a:buSzPts val="1400"/>
              <a:buFont typeface="Arial"/>
              <a:buNone/>
              <a:defRPr b="0" i="0" sz="1400" u="none">
                <a:solidFill>
                  <a:schemeClr val="lt2"/>
                </a:solidFill>
                <a:latin typeface="Arial"/>
                <a:ea typeface="Arial"/>
                <a:cs typeface="Arial"/>
                <a:sym typeface="Arial"/>
              </a:defRPr>
            </a:lvl1pPr>
            <a:lvl2pPr indent="0" lvl="1" marL="0" marR="0" rtl="0" algn="r">
              <a:lnSpc>
                <a:spcPct val="100000"/>
              </a:lnSpc>
              <a:spcBef>
                <a:spcPts val="0"/>
              </a:spcBef>
              <a:spcAft>
                <a:spcPts val="0"/>
              </a:spcAft>
              <a:buClr>
                <a:schemeClr val="lt2"/>
              </a:buClr>
              <a:buSzPts val="1400"/>
              <a:buFont typeface="Arial"/>
              <a:buNone/>
              <a:defRPr b="0" i="0" sz="1400" u="none">
                <a:solidFill>
                  <a:schemeClr val="lt2"/>
                </a:solidFill>
                <a:latin typeface="Arial"/>
                <a:ea typeface="Arial"/>
                <a:cs typeface="Arial"/>
                <a:sym typeface="Arial"/>
              </a:defRPr>
            </a:lvl2pPr>
            <a:lvl3pPr indent="0" lvl="2" marL="0" marR="0" rtl="0" algn="r">
              <a:lnSpc>
                <a:spcPct val="100000"/>
              </a:lnSpc>
              <a:spcBef>
                <a:spcPts val="0"/>
              </a:spcBef>
              <a:spcAft>
                <a:spcPts val="0"/>
              </a:spcAft>
              <a:buClr>
                <a:schemeClr val="lt2"/>
              </a:buClr>
              <a:buSzPts val="1400"/>
              <a:buFont typeface="Arial"/>
              <a:buNone/>
              <a:defRPr b="0" i="0" sz="1400" u="none">
                <a:solidFill>
                  <a:schemeClr val="lt2"/>
                </a:solidFill>
                <a:latin typeface="Arial"/>
                <a:ea typeface="Arial"/>
                <a:cs typeface="Arial"/>
                <a:sym typeface="Arial"/>
              </a:defRPr>
            </a:lvl3pPr>
            <a:lvl4pPr indent="0" lvl="3" marL="0" marR="0" rtl="0" algn="r">
              <a:lnSpc>
                <a:spcPct val="100000"/>
              </a:lnSpc>
              <a:spcBef>
                <a:spcPts val="0"/>
              </a:spcBef>
              <a:spcAft>
                <a:spcPts val="0"/>
              </a:spcAft>
              <a:buClr>
                <a:schemeClr val="lt2"/>
              </a:buClr>
              <a:buSzPts val="1400"/>
              <a:buFont typeface="Arial"/>
              <a:buNone/>
              <a:defRPr b="0" i="0" sz="1400" u="none">
                <a:solidFill>
                  <a:schemeClr val="lt2"/>
                </a:solidFill>
                <a:latin typeface="Arial"/>
                <a:ea typeface="Arial"/>
                <a:cs typeface="Arial"/>
                <a:sym typeface="Arial"/>
              </a:defRPr>
            </a:lvl4pPr>
            <a:lvl5pPr indent="0" lvl="4" marL="0" marR="0" rtl="0" algn="r">
              <a:lnSpc>
                <a:spcPct val="100000"/>
              </a:lnSpc>
              <a:spcBef>
                <a:spcPts val="0"/>
              </a:spcBef>
              <a:spcAft>
                <a:spcPts val="0"/>
              </a:spcAft>
              <a:buClr>
                <a:schemeClr val="lt2"/>
              </a:buClr>
              <a:buSzPts val="1400"/>
              <a:buFont typeface="Arial"/>
              <a:buNone/>
              <a:defRPr b="0" i="0" sz="1400" u="none">
                <a:solidFill>
                  <a:schemeClr val="lt2"/>
                </a:solidFill>
                <a:latin typeface="Arial"/>
                <a:ea typeface="Arial"/>
                <a:cs typeface="Arial"/>
                <a:sym typeface="Arial"/>
              </a:defRPr>
            </a:lvl5pPr>
            <a:lvl6pPr indent="0" lvl="5" marL="0" marR="0" rtl="0" algn="r">
              <a:lnSpc>
                <a:spcPct val="100000"/>
              </a:lnSpc>
              <a:spcBef>
                <a:spcPts val="0"/>
              </a:spcBef>
              <a:spcAft>
                <a:spcPts val="0"/>
              </a:spcAft>
              <a:buClr>
                <a:schemeClr val="lt2"/>
              </a:buClr>
              <a:buSzPts val="1400"/>
              <a:buFont typeface="Arial"/>
              <a:buNone/>
              <a:defRPr b="0" i="0" sz="1400" u="none">
                <a:solidFill>
                  <a:schemeClr val="lt2"/>
                </a:solidFill>
                <a:latin typeface="Arial"/>
                <a:ea typeface="Arial"/>
                <a:cs typeface="Arial"/>
                <a:sym typeface="Arial"/>
              </a:defRPr>
            </a:lvl6pPr>
            <a:lvl7pPr indent="0" lvl="6" marL="0" marR="0" rtl="0" algn="r">
              <a:lnSpc>
                <a:spcPct val="100000"/>
              </a:lnSpc>
              <a:spcBef>
                <a:spcPts val="0"/>
              </a:spcBef>
              <a:spcAft>
                <a:spcPts val="0"/>
              </a:spcAft>
              <a:buClr>
                <a:schemeClr val="lt2"/>
              </a:buClr>
              <a:buSzPts val="1400"/>
              <a:buFont typeface="Arial"/>
              <a:buNone/>
              <a:defRPr b="0" i="0" sz="1400" u="none">
                <a:solidFill>
                  <a:schemeClr val="lt2"/>
                </a:solidFill>
                <a:latin typeface="Arial"/>
                <a:ea typeface="Arial"/>
                <a:cs typeface="Arial"/>
                <a:sym typeface="Arial"/>
              </a:defRPr>
            </a:lvl7pPr>
            <a:lvl8pPr indent="0" lvl="7" marL="0" marR="0" rtl="0" algn="r">
              <a:lnSpc>
                <a:spcPct val="100000"/>
              </a:lnSpc>
              <a:spcBef>
                <a:spcPts val="0"/>
              </a:spcBef>
              <a:spcAft>
                <a:spcPts val="0"/>
              </a:spcAft>
              <a:buClr>
                <a:schemeClr val="lt2"/>
              </a:buClr>
              <a:buSzPts val="1400"/>
              <a:buFont typeface="Arial"/>
              <a:buNone/>
              <a:defRPr b="0" i="0" sz="1400" u="none">
                <a:solidFill>
                  <a:schemeClr val="lt2"/>
                </a:solidFill>
                <a:latin typeface="Arial"/>
                <a:ea typeface="Arial"/>
                <a:cs typeface="Arial"/>
                <a:sym typeface="Arial"/>
              </a:defRPr>
            </a:lvl8pPr>
            <a:lvl9pPr indent="0" lvl="8" marL="0" marR="0" rtl="0" algn="r">
              <a:lnSpc>
                <a:spcPct val="100000"/>
              </a:lnSpc>
              <a:spcBef>
                <a:spcPts val="0"/>
              </a:spcBef>
              <a:spcAft>
                <a:spcPts val="0"/>
              </a:spcAft>
              <a:buClr>
                <a:schemeClr val="lt2"/>
              </a:buClr>
              <a:buSzPts val="1400"/>
              <a:buFont typeface="Arial"/>
              <a:buNone/>
              <a:defRPr b="0" i="0" sz="1400" u="none">
                <a:solidFill>
                  <a:schemeClr val="lt2"/>
                </a:solidFill>
                <a:latin typeface="Arial"/>
                <a:ea typeface="Arial"/>
                <a:cs typeface="Arial"/>
                <a:sym typeface="Arial"/>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theme" Target="../theme/theme2.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8" name="Shape 8"/>
        <p:cNvGrpSpPr/>
        <p:nvPr/>
      </p:nvGrpSpPr>
      <p:grpSpPr>
        <a:xfrm>
          <a:off x="0" y="0"/>
          <a:ext cx="0" cy="0"/>
          <a:chOff x="0" y="0"/>
          <a:chExt cx="0" cy="0"/>
        </a:xfrm>
      </p:grpSpPr>
      <p:pic>
        <p:nvPicPr>
          <p:cNvPr descr="A:\paint.GIF" id="9" name="Shape 9"/>
          <p:cNvPicPr preferRelativeResize="0"/>
          <p:nvPr/>
        </p:nvPicPr>
        <p:blipFill rotWithShape="1">
          <a:blip r:embed="rId1">
            <a:alphaModFix/>
          </a:blip>
          <a:srcRect b="0" l="0" r="0" t="0"/>
          <a:stretch/>
        </p:blipFill>
        <p:spPr>
          <a:xfrm>
            <a:off x="914400" y="1828800"/>
            <a:ext cx="8229600" cy="384175"/>
          </a:xfrm>
          <a:prstGeom prst="rect">
            <a:avLst/>
          </a:prstGeom>
          <a:noFill/>
          <a:ln>
            <a:noFill/>
          </a:ln>
        </p:spPr>
      </p:pic>
      <p:sp>
        <p:nvSpPr>
          <p:cNvPr id="10" name="Shape 10"/>
          <p:cNvSpPr txBox="1"/>
          <p:nvPr>
            <p:ph type="title"/>
          </p:nvPr>
        </p:nvSpPr>
        <p:spPr>
          <a:xfrm>
            <a:off x="406400" y="228600"/>
            <a:ext cx="7772400" cy="1143000"/>
          </a:xfrm>
          <a:prstGeom prst="rect">
            <a:avLst/>
          </a:prstGeom>
          <a:noFill/>
          <a:ln>
            <a:noFill/>
          </a:ln>
        </p:spPr>
        <p:txBody>
          <a:bodyPr anchorCtr="0" anchor="b" bIns="91425" lIns="91425" spcFirstLastPara="1" rIns="91425" wrap="square" tIns="91425"/>
          <a:lstStyle>
            <a:lvl1pPr lvl="0" marR="0" rtl="0" algn="l">
              <a:spcBef>
                <a:spcPts val="0"/>
              </a:spcBef>
              <a:spcAft>
                <a:spcPts val="0"/>
              </a:spcAft>
              <a:buSzPts val="1400"/>
              <a:buNone/>
              <a:defRPr b="0" i="0" sz="4000" u="none" cap="none" strike="noStrike">
                <a:solidFill>
                  <a:schemeClr val="dk2"/>
                </a:solidFill>
                <a:latin typeface="Arial Black"/>
                <a:ea typeface="Arial Black"/>
                <a:cs typeface="Arial Black"/>
                <a:sym typeface="Arial Black"/>
              </a:defRPr>
            </a:lvl1pPr>
            <a:lvl2pPr lvl="1" marR="0" rtl="0" algn="l">
              <a:spcBef>
                <a:spcPts val="0"/>
              </a:spcBef>
              <a:spcAft>
                <a:spcPts val="0"/>
              </a:spcAft>
              <a:buSzPts val="1400"/>
              <a:buNone/>
              <a:defRPr b="0" i="0" sz="4000" u="none" cap="none" strike="noStrike">
                <a:solidFill>
                  <a:schemeClr val="dk2"/>
                </a:solidFill>
                <a:latin typeface="Arial Black"/>
                <a:ea typeface="Arial Black"/>
                <a:cs typeface="Arial Black"/>
                <a:sym typeface="Arial Black"/>
              </a:defRPr>
            </a:lvl2pPr>
            <a:lvl3pPr lvl="2" marR="0" rtl="0" algn="l">
              <a:spcBef>
                <a:spcPts val="0"/>
              </a:spcBef>
              <a:spcAft>
                <a:spcPts val="0"/>
              </a:spcAft>
              <a:buSzPts val="1400"/>
              <a:buNone/>
              <a:defRPr b="0" i="0" sz="4000" u="none" cap="none" strike="noStrike">
                <a:solidFill>
                  <a:schemeClr val="dk2"/>
                </a:solidFill>
                <a:latin typeface="Arial Black"/>
                <a:ea typeface="Arial Black"/>
                <a:cs typeface="Arial Black"/>
                <a:sym typeface="Arial Black"/>
              </a:defRPr>
            </a:lvl3pPr>
            <a:lvl4pPr lvl="3" marR="0" rtl="0" algn="l">
              <a:spcBef>
                <a:spcPts val="0"/>
              </a:spcBef>
              <a:spcAft>
                <a:spcPts val="0"/>
              </a:spcAft>
              <a:buSzPts val="1400"/>
              <a:buNone/>
              <a:defRPr b="0" i="0" sz="4000" u="none" cap="none" strike="noStrike">
                <a:solidFill>
                  <a:schemeClr val="dk2"/>
                </a:solidFill>
                <a:latin typeface="Arial Black"/>
                <a:ea typeface="Arial Black"/>
                <a:cs typeface="Arial Black"/>
                <a:sym typeface="Arial Black"/>
              </a:defRPr>
            </a:lvl4pPr>
            <a:lvl5pPr lvl="4" marR="0" rtl="0" algn="l">
              <a:spcBef>
                <a:spcPts val="0"/>
              </a:spcBef>
              <a:spcAft>
                <a:spcPts val="0"/>
              </a:spcAft>
              <a:buSzPts val="1400"/>
              <a:buNone/>
              <a:defRPr b="0" i="0" sz="4000" u="none" cap="none" strike="noStrike">
                <a:solidFill>
                  <a:schemeClr val="dk2"/>
                </a:solidFill>
                <a:latin typeface="Arial Black"/>
                <a:ea typeface="Arial Black"/>
                <a:cs typeface="Arial Black"/>
                <a:sym typeface="Arial Black"/>
              </a:defRPr>
            </a:lvl5pPr>
            <a:lvl6pPr lvl="5" marR="0" rtl="0" algn="l">
              <a:spcBef>
                <a:spcPts val="0"/>
              </a:spcBef>
              <a:spcAft>
                <a:spcPts val="0"/>
              </a:spcAft>
              <a:buSzPts val="1400"/>
              <a:buNone/>
              <a:defRPr b="0" i="0" sz="4000" u="none" cap="none" strike="noStrike">
                <a:solidFill>
                  <a:schemeClr val="dk2"/>
                </a:solidFill>
                <a:latin typeface="Arial Black"/>
                <a:ea typeface="Arial Black"/>
                <a:cs typeface="Arial Black"/>
                <a:sym typeface="Arial Black"/>
              </a:defRPr>
            </a:lvl6pPr>
            <a:lvl7pPr lvl="6" marR="0" rtl="0" algn="l">
              <a:spcBef>
                <a:spcPts val="0"/>
              </a:spcBef>
              <a:spcAft>
                <a:spcPts val="0"/>
              </a:spcAft>
              <a:buSzPts val="1400"/>
              <a:buNone/>
              <a:defRPr b="0" i="0" sz="4000" u="none" cap="none" strike="noStrike">
                <a:solidFill>
                  <a:schemeClr val="dk2"/>
                </a:solidFill>
                <a:latin typeface="Arial Black"/>
                <a:ea typeface="Arial Black"/>
                <a:cs typeface="Arial Black"/>
                <a:sym typeface="Arial Black"/>
              </a:defRPr>
            </a:lvl7pPr>
            <a:lvl8pPr lvl="7" marR="0" rtl="0" algn="l">
              <a:spcBef>
                <a:spcPts val="0"/>
              </a:spcBef>
              <a:spcAft>
                <a:spcPts val="0"/>
              </a:spcAft>
              <a:buSzPts val="1400"/>
              <a:buNone/>
              <a:defRPr b="0" i="0" sz="4000" u="none" cap="none" strike="noStrike">
                <a:solidFill>
                  <a:schemeClr val="dk2"/>
                </a:solidFill>
                <a:latin typeface="Arial Black"/>
                <a:ea typeface="Arial Black"/>
                <a:cs typeface="Arial Black"/>
                <a:sym typeface="Arial Black"/>
              </a:defRPr>
            </a:lvl8pPr>
            <a:lvl9pPr lvl="8" marR="0" rtl="0" algn="l">
              <a:spcBef>
                <a:spcPts val="0"/>
              </a:spcBef>
              <a:spcAft>
                <a:spcPts val="0"/>
              </a:spcAft>
              <a:buSzPts val="1400"/>
              <a:buNone/>
              <a:defRPr b="0" i="0" sz="4000" u="none" cap="none" strike="noStrike">
                <a:solidFill>
                  <a:schemeClr val="dk2"/>
                </a:solidFill>
                <a:latin typeface="Arial Black"/>
                <a:ea typeface="Arial Black"/>
                <a:cs typeface="Arial Black"/>
                <a:sym typeface="Arial Black"/>
              </a:defRPr>
            </a:lvl9pPr>
          </a:lstStyle>
          <a:p/>
        </p:txBody>
      </p:sp>
      <p:sp>
        <p:nvSpPr>
          <p:cNvPr id="11" name="Shape 11"/>
          <p:cNvSpPr txBox="1"/>
          <p:nvPr>
            <p:ph idx="1" type="body"/>
          </p:nvPr>
        </p:nvSpPr>
        <p:spPr>
          <a:xfrm>
            <a:off x="457200" y="1885950"/>
            <a:ext cx="8178800" cy="4171950"/>
          </a:xfrm>
          <a:prstGeom prst="rect">
            <a:avLst/>
          </a:prstGeom>
          <a:noFill/>
          <a:ln>
            <a:noFill/>
          </a:ln>
        </p:spPr>
        <p:txBody>
          <a:bodyPr anchorCtr="0" anchor="t" bIns="91425" lIns="91425" spcFirstLastPara="1" rIns="91425" wrap="square" tIns="91425"/>
          <a:lstStyle>
            <a:lvl1pPr indent="-431800" lvl="0" marL="457200" marR="0" rtl="0" algn="l">
              <a:spcBef>
                <a:spcPts val="640"/>
              </a:spcBef>
              <a:spcAft>
                <a:spcPts val="0"/>
              </a:spcAft>
              <a:buClr>
                <a:schemeClr val="accent2"/>
              </a:buClr>
              <a:buSzPts val="3200"/>
              <a:buFont typeface="Arial"/>
              <a:buChar char="●"/>
              <a:defRPr b="0" i="0" sz="3200" u="none" cap="none" strike="noStrike">
                <a:solidFill>
                  <a:schemeClr val="dk1"/>
                </a:solidFill>
                <a:latin typeface="Tahoma"/>
                <a:ea typeface="Tahoma"/>
                <a:cs typeface="Tahoma"/>
                <a:sym typeface="Tahoma"/>
              </a:defRPr>
            </a:lvl1pPr>
            <a:lvl2pPr indent="-406400" lvl="1" marL="914400" marR="0" rtl="0" algn="l">
              <a:spcBef>
                <a:spcPts val="560"/>
              </a:spcBef>
              <a:spcAft>
                <a:spcPts val="0"/>
              </a:spcAft>
              <a:buClr>
                <a:schemeClr val="accent2"/>
              </a:buClr>
              <a:buSzPts val="2800"/>
              <a:buFont typeface="Arial"/>
              <a:buChar char="●"/>
              <a:defRPr b="0" i="0" sz="2800" u="none" cap="none" strike="noStrike">
                <a:solidFill>
                  <a:schemeClr val="dk1"/>
                </a:solidFill>
                <a:latin typeface="Tahoma"/>
                <a:ea typeface="Tahoma"/>
                <a:cs typeface="Tahoma"/>
                <a:sym typeface="Tahoma"/>
              </a:defRPr>
            </a:lvl2pPr>
            <a:lvl3pPr indent="-381000" lvl="2" marL="1371600" marR="0" rtl="0" algn="l">
              <a:spcBef>
                <a:spcPts val="480"/>
              </a:spcBef>
              <a:spcAft>
                <a:spcPts val="0"/>
              </a:spcAft>
              <a:buClr>
                <a:schemeClr val="accent2"/>
              </a:buClr>
              <a:buSzPts val="2400"/>
              <a:buFont typeface="Arial"/>
              <a:buChar char="●"/>
              <a:defRPr b="0" i="0" sz="2400" u="none" cap="none" strike="noStrike">
                <a:solidFill>
                  <a:schemeClr val="dk1"/>
                </a:solidFill>
                <a:latin typeface="Tahoma"/>
                <a:ea typeface="Tahoma"/>
                <a:cs typeface="Tahoma"/>
                <a:sym typeface="Tahoma"/>
              </a:defRPr>
            </a:lvl3pPr>
            <a:lvl4pPr indent="-355600" lvl="3" marL="1828800" marR="0" rtl="0" algn="l">
              <a:spcBef>
                <a:spcPts val="400"/>
              </a:spcBef>
              <a:spcAft>
                <a:spcPts val="0"/>
              </a:spcAft>
              <a:buClr>
                <a:schemeClr val="accent2"/>
              </a:buClr>
              <a:buSzPts val="2000"/>
              <a:buFont typeface="Tahoma"/>
              <a:buChar char="•"/>
              <a:defRPr b="0" i="0" sz="2000" u="none" cap="none" strike="noStrike">
                <a:solidFill>
                  <a:schemeClr val="dk1"/>
                </a:solidFill>
                <a:latin typeface="Tahoma"/>
                <a:ea typeface="Tahoma"/>
                <a:cs typeface="Tahoma"/>
                <a:sym typeface="Tahoma"/>
              </a:defRPr>
            </a:lvl4pPr>
            <a:lvl5pPr indent="-355600" lvl="4" marL="2286000" marR="0" rtl="0" algn="l">
              <a:spcBef>
                <a:spcPts val="400"/>
              </a:spcBef>
              <a:spcAft>
                <a:spcPts val="0"/>
              </a:spcAft>
              <a:buClr>
                <a:schemeClr val="accent2"/>
              </a:buClr>
              <a:buSzPts val="2000"/>
              <a:buFont typeface="Tahoma"/>
              <a:buChar char="–"/>
              <a:defRPr b="0" i="0" sz="2000" u="none" cap="none" strike="noStrike">
                <a:solidFill>
                  <a:schemeClr val="dk1"/>
                </a:solidFill>
                <a:latin typeface="Tahoma"/>
                <a:ea typeface="Tahoma"/>
                <a:cs typeface="Tahoma"/>
                <a:sym typeface="Tahoma"/>
              </a:defRPr>
            </a:lvl5pPr>
            <a:lvl6pPr indent="-355600" lvl="5" marL="2743200" marR="0" rtl="0" algn="l">
              <a:spcBef>
                <a:spcPts val="400"/>
              </a:spcBef>
              <a:spcAft>
                <a:spcPts val="0"/>
              </a:spcAft>
              <a:buClr>
                <a:schemeClr val="accent2"/>
              </a:buClr>
              <a:buSzPts val="2000"/>
              <a:buFont typeface="Tahoma"/>
              <a:buChar char="–"/>
              <a:defRPr b="0" i="0" sz="2000" u="none" cap="none" strike="noStrike">
                <a:solidFill>
                  <a:schemeClr val="dk1"/>
                </a:solidFill>
                <a:latin typeface="Tahoma"/>
                <a:ea typeface="Tahoma"/>
                <a:cs typeface="Tahoma"/>
                <a:sym typeface="Tahoma"/>
              </a:defRPr>
            </a:lvl6pPr>
            <a:lvl7pPr indent="-355600" lvl="6" marL="3200400" marR="0" rtl="0" algn="l">
              <a:spcBef>
                <a:spcPts val="400"/>
              </a:spcBef>
              <a:spcAft>
                <a:spcPts val="0"/>
              </a:spcAft>
              <a:buClr>
                <a:schemeClr val="accent2"/>
              </a:buClr>
              <a:buSzPts val="2000"/>
              <a:buFont typeface="Tahoma"/>
              <a:buChar char="–"/>
              <a:defRPr b="0" i="0" sz="2000" u="none" cap="none" strike="noStrike">
                <a:solidFill>
                  <a:schemeClr val="dk1"/>
                </a:solidFill>
                <a:latin typeface="Tahoma"/>
                <a:ea typeface="Tahoma"/>
                <a:cs typeface="Tahoma"/>
                <a:sym typeface="Tahoma"/>
              </a:defRPr>
            </a:lvl7pPr>
            <a:lvl8pPr indent="-355600" lvl="7" marL="3657600" marR="0" rtl="0" algn="l">
              <a:spcBef>
                <a:spcPts val="400"/>
              </a:spcBef>
              <a:spcAft>
                <a:spcPts val="0"/>
              </a:spcAft>
              <a:buClr>
                <a:schemeClr val="accent2"/>
              </a:buClr>
              <a:buSzPts val="2000"/>
              <a:buFont typeface="Tahoma"/>
              <a:buChar char="–"/>
              <a:defRPr b="0" i="0" sz="2000" u="none" cap="none" strike="noStrike">
                <a:solidFill>
                  <a:schemeClr val="dk1"/>
                </a:solidFill>
                <a:latin typeface="Tahoma"/>
                <a:ea typeface="Tahoma"/>
                <a:cs typeface="Tahoma"/>
                <a:sym typeface="Tahoma"/>
              </a:defRPr>
            </a:lvl8pPr>
            <a:lvl9pPr indent="-355600" lvl="8" marL="4114800" marR="0" rtl="0" algn="l">
              <a:spcBef>
                <a:spcPts val="400"/>
              </a:spcBef>
              <a:spcAft>
                <a:spcPts val="0"/>
              </a:spcAft>
              <a:buClr>
                <a:schemeClr val="accent2"/>
              </a:buClr>
              <a:buSzPts val="2000"/>
              <a:buFont typeface="Tahoma"/>
              <a:buChar char="–"/>
              <a:defRPr b="0" i="0" sz="2000" u="none" cap="none" strike="noStrike">
                <a:solidFill>
                  <a:schemeClr val="dk1"/>
                </a:solidFill>
                <a:latin typeface="Tahoma"/>
                <a:ea typeface="Tahoma"/>
                <a:cs typeface="Tahoma"/>
                <a:sym typeface="Tahoma"/>
              </a:defRPr>
            </a:lvl9pPr>
          </a:lstStyle>
          <a:p/>
        </p:txBody>
      </p:sp>
      <p:sp>
        <p:nvSpPr>
          <p:cNvPr id="12" name="Shape 12"/>
          <p:cNvSpPr txBox="1"/>
          <p:nvPr>
            <p:ph idx="10" type="dt"/>
          </p:nvPr>
        </p:nvSpPr>
        <p:spPr>
          <a:xfrm>
            <a:off x="711200" y="6229350"/>
            <a:ext cx="1930400" cy="514350"/>
          </a:xfrm>
          <a:prstGeom prst="rect">
            <a:avLst/>
          </a:prstGeom>
          <a:noFill/>
          <a:ln>
            <a:noFill/>
          </a:ln>
        </p:spPr>
        <p:txBody>
          <a:bodyPr anchorCtr="0" anchor="b" bIns="91425" lIns="91425" spcFirstLastPara="1" rIns="91425" wrap="square" tIns="91425"/>
          <a:lstStyle>
            <a:lvl1pPr lvl="0"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13" name="Shape 13"/>
          <p:cNvSpPr txBox="1"/>
          <p:nvPr>
            <p:ph idx="11" type="ftr"/>
          </p:nvPr>
        </p:nvSpPr>
        <p:spPr>
          <a:xfrm>
            <a:off x="3149600" y="6229350"/>
            <a:ext cx="2844800" cy="514350"/>
          </a:xfrm>
          <a:prstGeom prst="rect">
            <a:avLst/>
          </a:prstGeom>
          <a:noFill/>
          <a:ln>
            <a:noFill/>
          </a:ln>
        </p:spPr>
        <p:txBody>
          <a:bodyPr anchorCtr="0" anchor="b" bIns="91425" lIns="91425" spcFirstLastPara="1" rIns="91425" wrap="square" tIns="91425"/>
          <a:lstStyle>
            <a:lvl1pPr lvl="0"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14" name="Shape 14"/>
          <p:cNvSpPr txBox="1"/>
          <p:nvPr>
            <p:ph idx="12" type="sldNum"/>
          </p:nvPr>
        </p:nvSpPr>
        <p:spPr>
          <a:xfrm>
            <a:off x="6604000" y="6229350"/>
            <a:ext cx="1828800" cy="514350"/>
          </a:xfrm>
          <a:prstGeom prst="rect">
            <a:avLst/>
          </a:prstGeom>
          <a:noFill/>
          <a:ln>
            <a:noFill/>
          </a:ln>
        </p:spPr>
        <p:txBody>
          <a:bodyPr anchorCtr="0" anchor="b" bIns="45700" lIns="91425" spcFirstLastPara="1" rIns="91425" wrap="square" tIns="45700">
            <a:noAutofit/>
          </a:bodyPr>
          <a:lstStyle>
            <a:lvl1pPr indent="0" lvl="0" marL="0" marR="0" rtl="0" algn="r">
              <a:lnSpc>
                <a:spcPct val="100000"/>
              </a:lnSpc>
              <a:spcBef>
                <a:spcPts val="0"/>
              </a:spcBef>
              <a:spcAft>
                <a:spcPts val="0"/>
              </a:spcAft>
              <a:buClr>
                <a:srgbClr val="5E574E"/>
              </a:buClr>
              <a:buSzPts val="1400"/>
              <a:buFont typeface="Arial"/>
              <a:buNone/>
              <a:defRPr b="0" i="0" sz="1400" u="none" cap="none" strike="noStrike">
                <a:solidFill>
                  <a:srgbClr val="5E574E"/>
                </a:solidFill>
                <a:latin typeface="Arial"/>
                <a:ea typeface="Arial"/>
                <a:cs typeface="Arial"/>
                <a:sym typeface="Arial"/>
              </a:defRPr>
            </a:lvl1pPr>
            <a:lvl2pPr indent="0" lvl="1" marL="0" marR="0" rtl="0" algn="r">
              <a:lnSpc>
                <a:spcPct val="100000"/>
              </a:lnSpc>
              <a:spcBef>
                <a:spcPts val="0"/>
              </a:spcBef>
              <a:spcAft>
                <a:spcPts val="0"/>
              </a:spcAft>
              <a:buClr>
                <a:srgbClr val="5E574E"/>
              </a:buClr>
              <a:buSzPts val="1400"/>
              <a:buFont typeface="Arial"/>
              <a:buNone/>
              <a:defRPr b="0" i="0" sz="1400" u="none" cap="none" strike="noStrike">
                <a:solidFill>
                  <a:srgbClr val="5E574E"/>
                </a:solidFill>
                <a:latin typeface="Arial"/>
                <a:ea typeface="Arial"/>
                <a:cs typeface="Arial"/>
                <a:sym typeface="Arial"/>
              </a:defRPr>
            </a:lvl2pPr>
            <a:lvl3pPr indent="0" lvl="2" marL="0" marR="0" rtl="0" algn="r">
              <a:lnSpc>
                <a:spcPct val="100000"/>
              </a:lnSpc>
              <a:spcBef>
                <a:spcPts val="0"/>
              </a:spcBef>
              <a:spcAft>
                <a:spcPts val="0"/>
              </a:spcAft>
              <a:buClr>
                <a:srgbClr val="5E574E"/>
              </a:buClr>
              <a:buSzPts val="1400"/>
              <a:buFont typeface="Arial"/>
              <a:buNone/>
              <a:defRPr b="0" i="0" sz="1400" u="none" cap="none" strike="noStrike">
                <a:solidFill>
                  <a:srgbClr val="5E574E"/>
                </a:solidFill>
                <a:latin typeface="Arial"/>
                <a:ea typeface="Arial"/>
                <a:cs typeface="Arial"/>
                <a:sym typeface="Arial"/>
              </a:defRPr>
            </a:lvl3pPr>
            <a:lvl4pPr indent="0" lvl="3" marL="0" marR="0" rtl="0" algn="r">
              <a:lnSpc>
                <a:spcPct val="100000"/>
              </a:lnSpc>
              <a:spcBef>
                <a:spcPts val="0"/>
              </a:spcBef>
              <a:spcAft>
                <a:spcPts val="0"/>
              </a:spcAft>
              <a:buClr>
                <a:srgbClr val="5E574E"/>
              </a:buClr>
              <a:buSzPts val="1400"/>
              <a:buFont typeface="Arial"/>
              <a:buNone/>
              <a:defRPr b="0" i="0" sz="1400" u="none" cap="none" strike="noStrike">
                <a:solidFill>
                  <a:srgbClr val="5E574E"/>
                </a:solidFill>
                <a:latin typeface="Arial"/>
                <a:ea typeface="Arial"/>
                <a:cs typeface="Arial"/>
                <a:sym typeface="Arial"/>
              </a:defRPr>
            </a:lvl4pPr>
            <a:lvl5pPr indent="0" lvl="4" marL="0" marR="0" rtl="0" algn="r">
              <a:lnSpc>
                <a:spcPct val="100000"/>
              </a:lnSpc>
              <a:spcBef>
                <a:spcPts val="0"/>
              </a:spcBef>
              <a:spcAft>
                <a:spcPts val="0"/>
              </a:spcAft>
              <a:buClr>
                <a:srgbClr val="5E574E"/>
              </a:buClr>
              <a:buSzPts val="1400"/>
              <a:buFont typeface="Arial"/>
              <a:buNone/>
              <a:defRPr b="0" i="0" sz="1400" u="none" cap="none" strike="noStrike">
                <a:solidFill>
                  <a:srgbClr val="5E574E"/>
                </a:solidFill>
                <a:latin typeface="Arial"/>
                <a:ea typeface="Arial"/>
                <a:cs typeface="Arial"/>
                <a:sym typeface="Arial"/>
              </a:defRPr>
            </a:lvl5pPr>
            <a:lvl6pPr indent="0" lvl="5" marL="0" marR="0" rtl="0" algn="r">
              <a:lnSpc>
                <a:spcPct val="100000"/>
              </a:lnSpc>
              <a:spcBef>
                <a:spcPts val="0"/>
              </a:spcBef>
              <a:spcAft>
                <a:spcPts val="0"/>
              </a:spcAft>
              <a:buClr>
                <a:srgbClr val="5E574E"/>
              </a:buClr>
              <a:buSzPts val="1400"/>
              <a:buFont typeface="Arial"/>
              <a:buNone/>
              <a:defRPr b="0" i="0" sz="1400" u="none" cap="none" strike="noStrike">
                <a:solidFill>
                  <a:srgbClr val="5E574E"/>
                </a:solidFill>
                <a:latin typeface="Arial"/>
                <a:ea typeface="Arial"/>
                <a:cs typeface="Arial"/>
                <a:sym typeface="Arial"/>
              </a:defRPr>
            </a:lvl6pPr>
            <a:lvl7pPr indent="0" lvl="6" marL="0" marR="0" rtl="0" algn="r">
              <a:lnSpc>
                <a:spcPct val="100000"/>
              </a:lnSpc>
              <a:spcBef>
                <a:spcPts val="0"/>
              </a:spcBef>
              <a:spcAft>
                <a:spcPts val="0"/>
              </a:spcAft>
              <a:buClr>
                <a:srgbClr val="5E574E"/>
              </a:buClr>
              <a:buSzPts val="1400"/>
              <a:buFont typeface="Arial"/>
              <a:buNone/>
              <a:defRPr b="0" i="0" sz="1400" u="none" cap="none" strike="noStrike">
                <a:solidFill>
                  <a:srgbClr val="5E574E"/>
                </a:solidFill>
                <a:latin typeface="Arial"/>
                <a:ea typeface="Arial"/>
                <a:cs typeface="Arial"/>
                <a:sym typeface="Arial"/>
              </a:defRPr>
            </a:lvl7pPr>
            <a:lvl8pPr indent="0" lvl="7" marL="0" marR="0" rtl="0" algn="r">
              <a:lnSpc>
                <a:spcPct val="100000"/>
              </a:lnSpc>
              <a:spcBef>
                <a:spcPts val="0"/>
              </a:spcBef>
              <a:spcAft>
                <a:spcPts val="0"/>
              </a:spcAft>
              <a:buClr>
                <a:srgbClr val="5E574E"/>
              </a:buClr>
              <a:buSzPts val="1400"/>
              <a:buFont typeface="Arial"/>
              <a:buNone/>
              <a:defRPr b="0" i="0" sz="1400" u="none" cap="none" strike="noStrike">
                <a:solidFill>
                  <a:srgbClr val="5E574E"/>
                </a:solidFill>
                <a:latin typeface="Arial"/>
                <a:ea typeface="Arial"/>
                <a:cs typeface="Arial"/>
                <a:sym typeface="Arial"/>
              </a:defRPr>
            </a:lvl8pPr>
            <a:lvl9pPr indent="0" lvl="8" marL="0" marR="0" rtl="0" algn="r">
              <a:lnSpc>
                <a:spcPct val="100000"/>
              </a:lnSpc>
              <a:spcBef>
                <a:spcPts val="0"/>
              </a:spcBef>
              <a:spcAft>
                <a:spcPts val="0"/>
              </a:spcAft>
              <a:buClr>
                <a:srgbClr val="5E574E"/>
              </a:buClr>
              <a:buSzPts val="1400"/>
              <a:buFont typeface="Arial"/>
              <a:buNone/>
              <a:defRPr b="0" i="0" sz="1400" u="none" cap="none" strike="noStrike">
                <a:solidFill>
                  <a:srgbClr val="5E574E"/>
                </a:solidFill>
                <a:latin typeface="Arial"/>
                <a:ea typeface="Arial"/>
                <a:cs typeface="Arial"/>
                <a:sym typeface="Arial"/>
              </a:defRPr>
            </a:lvl9pPr>
          </a:lstStyle>
          <a:p>
            <a:pPr indent="0" lvl="0" marL="0">
              <a:spcBef>
                <a:spcPts val="0"/>
              </a:spcBef>
              <a:spcAft>
                <a:spcPts val="0"/>
              </a:spcAft>
              <a:buNone/>
            </a:pPr>
            <a:fld id="{00000000-1234-1234-1234-123412341234}" type="slidenum">
              <a:rPr lang="en-US"/>
              <a:t>‹#›</a:t>
            </a:fld>
            <a:endParaRPr>
              <a:solidFill>
                <a:srgbClr val="000000"/>
              </a:solidFill>
            </a:endParaRPr>
          </a:p>
        </p:txBody>
      </p:sp>
    </p:spTree>
  </p:cSld>
  <p:clrMap accent1="accent1" accent2="accent2" accent3="accent3" accent4="accent4" accent5="accent5" accent6="accent6" bg1="lt1" bg2="dk2" tx1="dk1" tx2="lt2" folHlink="folHlink" hlink="hlink"/>
  <p:sldLayoutIdLst>
    <p:sldLayoutId id="2147483648"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1" name="Shape 21"/>
        <p:cNvGrpSpPr/>
        <p:nvPr/>
      </p:nvGrpSpPr>
      <p:grpSpPr>
        <a:xfrm>
          <a:off x="0" y="0"/>
          <a:ext cx="0" cy="0"/>
          <a:chOff x="0" y="0"/>
          <a:chExt cx="0" cy="0"/>
        </a:xfrm>
      </p:grpSpPr>
      <p:sp>
        <p:nvSpPr>
          <p:cNvPr id="22" name="Shape 22"/>
          <p:cNvSpPr txBox="1"/>
          <p:nvPr>
            <p:ph type="title"/>
          </p:nvPr>
        </p:nvSpPr>
        <p:spPr>
          <a:xfrm>
            <a:off x="406400" y="228600"/>
            <a:ext cx="7772400" cy="1143000"/>
          </a:xfrm>
          <a:prstGeom prst="rect">
            <a:avLst/>
          </a:prstGeom>
          <a:noFill/>
          <a:ln>
            <a:noFill/>
          </a:ln>
        </p:spPr>
        <p:txBody>
          <a:bodyPr anchorCtr="0" anchor="b" bIns="91425" lIns="91425" spcFirstLastPara="1" rIns="91425" wrap="square" tIns="91425"/>
          <a:lstStyle>
            <a:lvl1pPr lvl="0" marR="0" rtl="0" algn="l">
              <a:spcBef>
                <a:spcPts val="0"/>
              </a:spcBef>
              <a:spcAft>
                <a:spcPts val="0"/>
              </a:spcAft>
              <a:buSzPts val="1400"/>
              <a:buNone/>
              <a:defRPr b="0" i="0" sz="4000" u="none" cap="none" strike="noStrike">
                <a:solidFill>
                  <a:schemeClr val="dk2"/>
                </a:solidFill>
                <a:latin typeface="Arial Black"/>
                <a:ea typeface="Arial Black"/>
                <a:cs typeface="Arial Black"/>
                <a:sym typeface="Arial Black"/>
              </a:defRPr>
            </a:lvl1pPr>
            <a:lvl2pPr lvl="1" marR="0" rtl="0" algn="l">
              <a:spcBef>
                <a:spcPts val="0"/>
              </a:spcBef>
              <a:spcAft>
                <a:spcPts val="0"/>
              </a:spcAft>
              <a:buSzPts val="1400"/>
              <a:buNone/>
              <a:defRPr b="0" i="0" sz="4000" u="none" cap="none" strike="noStrike">
                <a:solidFill>
                  <a:schemeClr val="dk2"/>
                </a:solidFill>
                <a:latin typeface="Arial Black"/>
                <a:ea typeface="Arial Black"/>
                <a:cs typeface="Arial Black"/>
                <a:sym typeface="Arial Black"/>
              </a:defRPr>
            </a:lvl2pPr>
            <a:lvl3pPr lvl="2" marR="0" rtl="0" algn="l">
              <a:spcBef>
                <a:spcPts val="0"/>
              </a:spcBef>
              <a:spcAft>
                <a:spcPts val="0"/>
              </a:spcAft>
              <a:buSzPts val="1400"/>
              <a:buNone/>
              <a:defRPr b="0" i="0" sz="4000" u="none" cap="none" strike="noStrike">
                <a:solidFill>
                  <a:schemeClr val="dk2"/>
                </a:solidFill>
                <a:latin typeface="Arial Black"/>
                <a:ea typeface="Arial Black"/>
                <a:cs typeface="Arial Black"/>
                <a:sym typeface="Arial Black"/>
              </a:defRPr>
            </a:lvl3pPr>
            <a:lvl4pPr lvl="3" marR="0" rtl="0" algn="l">
              <a:spcBef>
                <a:spcPts val="0"/>
              </a:spcBef>
              <a:spcAft>
                <a:spcPts val="0"/>
              </a:spcAft>
              <a:buSzPts val="1400"/>
              <a:buNone/>
              <a:defRPr b="0" i="0" sz="4000" u="none" cap="none" strike="noStrike">
                <a:solidFill>
                  <a:schemeClr val="dk2"/>
                </a:solidFill>
                <a:latin typeface="Arial Black"/>
                <a:ea typeface="Arial Black"/>
                <a:cs typeface="Arial Black"/>
                <a:sym typeface="Arial Black"/>
              </a:defRPr>
            </a:lvl4pPr>
            <a:lvl5pPr lvl="4" marR="0" rtl="0" algn="l">
              <a:spcBef>
                <a:spcPts val="0"/>
              </a:spcBef>
              <a:spcAft>
                <a:spcPts val="0"/>
              </a:spcAft>
              <a:buSzPts val="1400"/>
              <a:buNone/>
              <a:defRPr b="0" i="0" sz="4000" u="none" cap="none" strike="noStrike">
                <a:solidFill>
                  <a:schemeClr val="dk2"/>
                </a:solidFill>
                <a:latin typeface="Arial Black"/>
                <a:ea typeface="Arial Black"/>
                <a:cs typeface="Arial Black"/>
                <a:sym typeface="Arial Black"/>
              </a:defRPr>
            </a:lvl5pPr>
            <a:lvl6pPr lvl="5" marR="0" rtl="0" algn="l">
              <a:spcBef>
                <a:spcPts val="0"/>
              </a:spcBef>
              <a:spcAft>
                <a:spcPts val="0"/>
              </a:spcAft>
              <a:buSzPts val="1400"/>
              <a:buNone/>
              <a:defRPr b="0" i="0" sz="4000" u="none" cap="none" strike="noStrike">
                <a:solidFill>
                  <a:schemeClr val="dk2"/>
                </a:solidFill>
                <a:latin typeface="Arial Black"/>
                <a:ea typeface="Arial Black"/>
                <a:cs typeface="Arial Black"/>
                <a:sym typeface="Arial Black"/>
              </a:defRPr>
            </a:lvl6pPr>
            <a:lvl7pPr lvl="6" marR="0" rtl="0" algn="l">
              <a:spcBef>
                <a:spcPts val="0"/>
              </a:spcBef>
              <a:spcAft>
                <a:spcPts val="0"/>
              </a:spcAft>
              <a:buSzPts val="1400"/>
              <a:buNone/>
              <a:defRPr b="0" i="0" sz="4000" u="none" cap="none" strike="noStrike">
                <a:solidFill>
                  <a:schemeClr val="dk2"/>
                </a:solidFill>
                <a:latin typeface="Arial Black"/>
                <a:ea typeface="Arial Black"/>
                <a:cs typeface="Arial Black"/>
                <a:sym typeface="Arial Black"/>
              </a:defRPr>
            </a:lvl7pPr>
            <a:lvl8pPr lvl="7" marR="0" rtl="0" algn="l">
              <a:spcBef>
                <a:spcPts val="0"/>
              </a:spcBef>
              <a:spcAft>
                <a:spcPts val="0"/>
              </a:spcAft>
              <a:buSzPts val="1400"/>
              <a:buNone/>
              <a:defRPr b="0" i="0" sz="4000" u="none" cap="none" strike="noStrike">
                <a:solidFill>
                  <a:schemeClr val="dk2"/>
                </a:solidFill>
                <a:latin typeface="Arial Black"/>
                <a:ea typeface="Arial Black"/>
                <a:cs typeface="Arial Black"/>
                <a:sym typeface="Arial Black"/>
              </a:defRPr>
            </a:lvl8pPr>
            <a:lvl9pPr lvl="8" marR="0" rtl="0" algn="l">
              <a:spcBef>
                <a:spcPts val="0"/>
              </a:spcBef>
              <a:spcAft>
                <a:spcPts val="0"/>
              </a:spcAft>
              <a:buSzPts val="1400"/>
              <a:buNone/>
              <a:defRPr b="0" i="0" sz="4000" u="none" cap="none" strike="noStrike">
                <a:solidFill>
                  <a:schemeClr val="dk2"/>
                </a:solidFill>
                <a:latin typeface="Arial Black"/>
                <a:ea typeface="Arial Black"/>
                <a:cs typeface="Arial Black"/>
                <a:sym typeface="Arial Black"/>
              </a:defRPr>
            </a:lvl9pPr>
          </a:lstStyle>
          <a:p/>
        </p:txBody>
      </p:sp>
      <p:sp>
        <p:nvSpPr>
          <p:cNvPr id="23" name="Shape 23"/>
          <p:cNvSpPr txBox="1"/>
          <p:nvPr>
            <p:ph idx="1" type="body"/>
          </p:nvPr>
        </p:nvSpPr>
        <p:spPr>
          <a:xfrm>
            <a:off x="457200" y="1885950"/>
            <a:ext cx="8178800" cy="4171950"/>
          </a:xfrm>
          <a:prstGeom prst="rect">
            <a:avLst/>
          </a:prstGeom>
          <a:noFill/>
          <a:ln>
            <a:noFill/>
          </a:ln>
        </p:spPr>
        <p:txBody>
          <a:bodyPr anchorCtr="0" anchor="t" bIns="91425" lIns="91425" spcFirstLastPara="1" rIns="91425" wrap="square" tIns="91425"/>
          <a:lstStyle>
            <a:lvl1pPr indent="-431800" lvl="0" marL="457200" marR="0" rtl="0" algn="l">
              <a:spcBef>
                <a:spcPts val="640"/>
              </a:spcBef>
              <a:spcAft>
                <a:spcPts val="0"/>
              </a:spcAft>
              <a:buClr>
                <a:schemeClr val="accent2"/>
              </a:buClr>
              <a:buSzPts val="3200"/>
              <a:buFont typeface="Arial"/>
              <a:buChar char="●"/>
              <a:defRPr b="0" i="0" sz="3200" u="none" cap="none" strike="noStrike">
                <a:solidFill>
                  <a:schemeClr val="dk1"/>
                </a:solidFill>
                <a:latin typeface="Tahoma"/>
                <a:ea typeface="Tahoma"/>
                <a:cs typeface="Tahoma"/>
                <a:sym typeface="Tahoma"/>
              </a:defRPr>
            </a:lvl1pPr>
            <a:lvl2pPr indent="-406400" lvl="1" marL="914400" marR="0" rtl="0" algn="l">
              <a:spcBef>
                <a:spcPts val="560"/>
              </a:spcBef>
              <a:spcAft>
                <a:spcPts val="0"/>
              </a:spcAft>
              <a:buClr>
                <a:schemeClr val="accent2"/>
              </a:buClr>
              <a:buSzPts val="2800"/>
              <a:buFont typeface="Arial"/>
              <a:buChar char="●"/>
              <a:defRPr b="0" i="0" sz="2800" u="none" cap="none" strike="noStrike">
                <a:solidFill>
                  <a:schemeClr val="dk1"/>
                </a:solidFill>
                <a:latin typeface="Tahoma"/>
                <a:ea typeface="Tahoma"/>
                <a:cs typeface="Tahoma"/>
                <a:sym typeface="Tahoma"/>
              </a:defRPr>
            </a:lvl2pPr>
            <a:lvl3pPr indent="-381000" lvl="2" marL="1371600" marR="0" rtl="0" algn="l">
              <a:spcBef>
                <a:spcPts val="480"/>
              </a:spcBef>
              <a:spcAft>
                <a:spcPts val="0"/>
              </a:spcAft>
              <a:buClr>
                <a:schemeClr val="accent2"/>
              </a:buClr>
              <a:buSzPts val="2400"/>
              <a:buFont typeface="Arial"/>
              <a:buChar char="●"/>
              <a:defRPr b="0" i="0" sz="2400" u="none" cap="none" strike="noStrike">
                <a:solidFill>
                  <a:schemeClr val="dk1"/>
                </a:solidFill>
                <a:latin typeface="Tahoma"/>
                <a:ea typeface="Tahoma"/>
                <a:cs typeface="Tahoma"/>
                <a:sym typeface="Tahoma"/>
              </a:defRPr>
            </a:lvl3pPr>
            <a:lvl4pPr indent="-355600" lvl="3" marL="1828800" marR="0" rtl="0" algn="l">
              <a:spcBef>
                <a:spcPts val="400"/>
              </a:spcBef>
              <a:spcAft>
                <a:spcPts val="0"/>
              </a:spcAft>
              <a:buClr>
                <a:schemeClr val="accent2"/>
              </a:buClr>
              <a:buSzPts val="2000"/>
              <a:buFont typeface="Tahoma"/>
              <a:buChar char="•"/>
              <a:defRPr b="0" i="0" sz="2000" u="none" cap="none" strike="noStrike">
                <a:solidFill>
                  <a:schemeClr val="dk1"/>
                </a:solidFill>
                <a:latin typeface="Tahoma"/>
                <a:ea typeface="Tahoma"/>
                <a:cs typeface="Tahoma"/>
                <a:sym typeface="Tahoma"/>
              </a:defRPr>
            </a:lvl4pPr>
            <a:lvl5pPr indent="-355600" lvl="4" marL="2286000" marR="0" rtl="0" algn="l">
              <a:spcBef>
                <a:spcPts val="400"/>
              </a:spcBef>
              <a:spcAft>
                <a:spcPts val="0"/>
              </a:spcAft>
              <a:buClr>
                <a:schemeClr val="accent2"/>
              </a:buClr>
              <a:buSzPts val="2000"/>
              <a:buFont typeface="Tahoma"/>
              <a:buChar char="–"/>
              <a:defRPr b="0" i="0" sz="2000" u="none" cap="none" strike="noStrike">
                <a:solidFill>
                  <a:schemeClr val="dk1"/>
                </a:solidFill>
                <a:latin typeface="Tahoma"/>
                <a:ea typeface="Tahoma"/>
                <a:cs typeface="Tahoma"/>
                <a:sym typeface="Tahoma"/>
              </a:defRPr>
            </a:lvl5pPr>
            <a:lvl6pPr indent="-355600" lvl="5" marL="2743200" marR="0" rtl="0" algn="l">
              <a:spcBef>
                <a:spcPts val="400"/>
              </a:spcBef>
              <a:spcAft>
                <a:spcPts val="0"/>
              </a:spcAft>
              <a:buClr>
                <a:schemeClr val="accent2"/>
              </a:buClr>
              <a:buSzPts val="2000"/>
              <a:buFont typeface="Tahoma"/>
              <a:buChar char="–"/>
              <a:defRPr b="0" i="0" sz="2000" u="none" cap="none" strike="noStrike">
                <a:solidFill>
                  <a:schemeClr val="dk1"/>
                </a:solidFill>
                <a:latin typeface="Tahoma"/>
                <a:ea typeface="Tahoma"/>
                <a:cs typeface="Tahoma"/>
                <a:sym typeface="Tahoma"/>
              </a:defRPr>
            </a:lvl6pPr>
            <a:lvl7pPr indent="-355600" lvl="6" marL="3200400" marR="0" rtl="0" algn="l">
              <a:spcBef>
                <a:spcPts val="400"/>
              </a:spcBef>
              <a:spcAft>
                <a:spcPts val="0"/>
              </a:spcAft>
              <a:buClr>
                <a:schemeClr val="accent2"/>
              </a:buClr>
              <a:buSzPts val="2000"/>
              <a:buFont typeface="Tahoma"/>
              <a:buChar char="–"/>
              <a:defRPr b="0" i="0" sz="2000" u="none" cap="none" strike="noStrike">
                <a:solidFill>
                  <a:schemeClr val="dk1"/>
                </a:solidFill>
                <a:latin typeface="Tahoma"/>
                <a:ea typeface="Tahoma"/>
                <a:cs typeface="Tahoma"/>
                <a:sym typeface="Tahoma"/>
              </a:defRPr>
            </a:lvl7pPr>
            <a:lvl8pPr indent="-355600" lvl="7" marL="3657600" marR="0" rtl="0" algn="l">
              <a:spcBef>
                <a:spcPts val="400"/>
              </a:spcBef>
              <a:spcAft>
                <a:spcPts val="0"/>
              </a:spcAft>
              <a:buClr>
                <a:schemeClr val="accent2"/>
              </a:buClr>
              <a:buSzPts val="2000"/>
              <a:buFont typeface="Tahoma"/>
              <a:buChar char="–"/>
              <a:defRPr b="0" i="0" sz="2000" u="none" cap="none" strike="noStrike">
                <a:solidFill>
                  <a:schemeClr val="dk1"/>
                </a:solidFill>
                <a:latin typeface="Tahoma"/>
                <a:ea typeface="Tahoma"/>
                <a:cs typeface="Tahoma"/>
                <a:sym typeface="Tahoma"/>
              </a:defRPr>
            </a:lvl8pPr>
            <a:lvl9pPr indent="-355600" lvl="8" marL="4114800" marR="0" rtl="0" algn="l">
              <a:spcBef>
                <a:spcPts val="400"/>
              </a:spcBef>
              <a:spcAft>
                <a:spcPts val="0"/>
              </a:spcAft>
              <a:buClr>
                <a:schemeClr val="accent2"/>
              </a:buClr>
              <a:buSzPts val="2000"/>
              <a:buFont typeface="Tahoma"/>
              <a:buChar char="–"/>
              <a:defRPr b="0" i="0" sz="2000" u="none" cap="none" strike="noStrike">
                <a:solidFill>
                  <a:schemeClr val="dk1"/>
                </a:solidFill>
                <a:latin typeface="Tahoma"/>
                <a:ea typeface="Tahoma"/>
                <a:cs typeface="Tahoma"/>
                <a:sym typeface="Tahoma"/>
              </a:defRPr>
            </a:lvl9pPr>
          </a:lstStyle>
          <a:p/>
        </p:txBody>
      </p:sp>
      <p:sp>
        <p:nvSpPr>
          <p:cNvPr id="24" name="Shape 24"/>
          <p:cNvSpPr txBox="1"/>
          <p:nvPr>
            <p:ph idx="10" type="dt"/>
          </p:nvPr>
        </p:nvSpPr>
        <p:spPr>
          <a:xfrm>
            <a:off x="431800" y="6229350"/>
            <a:ext cx="1905000" cy="457200"/>
          </a:xfrm>
          <a:prstGeom prst="rect">
            <a:avLst/>
          </a:prstGeom>
          <a:noFill/>
          <a:ln>
            <a:noFill/>
          </a:ln>
        </p:spPr>
        <p:txBody>
          <a:bodyPr anchorCtr="0" anchor="b" bIns="91425" lIns="91425" spcFirstLastPara="1" rIns="91425" wrap="square" tIns="91425"/>
          <a:lstStyle>
            <a:lvl1pPr lvl="0" marR="0" rtl="0" algn="l">
              <a:lnSpc>
                <a:spcPct val="100000"/>
              </a:lnSpc>
              <a:spcBef>
                <a:spcPts val="0"/>
              </a:spcBef>
              <a:spcAft>
                <a:spcPts val="0"/>
              </a:spcAft>
              <a:buSzPts val="1400"/>
              <a:buNone/>
              <a:defRPr b="0" i="0" sz="2400" u="non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25" name="Shape 25"/>
          <p:cNvSpPr txBox="1"/>
          <p:nvPr>
            <p:ph idx="11" type="ftr"/>
          </p:nvPr>
        </p:nvSpPr>
        <p:spPr>
          <a:xfrm>
            <a:off x="3124200" y="6229350"/>
            <a:ext cx="2895600" cy="457200"/>
          </a:xfrm>
          <a:prstGeom prst="rect">
            <a:avLst/>
          </a:prstGeom>
          <a:noFill/>
          <a:ln>
            <a:noFill/>
          </a:ln>
        </p:spPr>
        <p:txBody>
          <a:bodyPr anchorCtr="0" anchor="b" bIns="91425" lIns="91425" spcFirstLastPara="1" rIns="91425" wrap="square" tIns="91425"/>
          <a:lstStyle>
            <a:lvl1pPr lvl="0" marR="0" rtl="0" algn="l">
              <a:lnSpc>
                <a:spcPct val="100000"/>
              </a:lnSpc>
              <a:spcBef>
                <a:spcPts val="0"/>
              </a:spcBef>
              <a:spcAft>
                <a:spcPts val="0"/>
              </a:spcAft>
              <a:buSzPts val="1400"/>
              <a:buNone/>
              <a:defRPr b="0" i="0" sz="2400" u="non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26" name="Shape 26"/>
          <p:cNvSpPr txBox="1"/>
          <p:nvPr>
            <p:ph idx="12" type="sldNum"/>
          </p:nvPr>
        </p:nvSpPr>
        <p:spPr>
          <a:xfrm>
            <a:off x="6731000" y="6229350"/>
            <a:ext cx="1905000" cy="457200"/>
          </a:xfrm>
          <a:prstGeom prst="rect">
            <a:avLst/>
          </a:prstGeom>
          <a:noFill/>
          <a:ln>
            <a:noFill/>
          </a:ln>
        </p:spPr>
        <p:txBody>
          <a:bodyPr anchorCtr="0" anchor="b" bIns="45700" lIns="91425" spcFirstLastPara="1" rIns="91425" wrap="square" tIns="45700">
            <a:noAutofit/>
          </a:bodyPr>
          <a:lstStyle>
            <a:lvl1pPr indent="0" lvl="0" marL="0" marR="0" rtl="0" algn="r">
              <a:lnSpc>
                <a:spcPct val="100000"/>
              </a:lnSpc>
              <a:spcBef>
                <a:spcPts val="0"/>
              </a:spcBef>
              <a:spcAft>
                <a:spcPts val="0"/>
              </a:spcAft>
              <a:buClr>
                <a:schemeClr val="lt2"/>
              </a:buClr>
              <a:buSzPts val="1400"/>
              <a:buFont typeface="Arial"/>
              <a:buNone/>
              <a:defRPr b="0" i="0" sz="1400" u="none">
                <a:solidFill>
                  <a:schemeClr val="lt2"/>
                </a:solidFill>
                <a:latin typeface="Arial"/>
                <a:ea typeface="Arial"/>
                <a:cs typeface="Arial"/>
                <a:sym typeface="Arial"/>
              </a:defRPr>
            </a:lvl1pPr>
            <a:lvl2pPr indent="0" lvl="1" marL="0" marR="0" rtl="0" algn="r">
              <a:lnSpc>
                <a:spcPct val="100000"/>
              </a:lnSpc>
              <a:spcBef>
                <a:spcPts val="0"/>
              </a:spcBef>
              <a:spcAft>
                <a:spcPts val="0"/>
              </a:spcAft>
              <a:buClr>
                <a:schemeClr val="lt2"/>
              </a:buClr>
              <a:buSzPts val="1400"/>
              <a:buFont typeface="Arial"/>
              <a:buNone/>
              <a:defRPr b="0" i="0" sz="1400" u="none">
                <a:solidFill>
                  <a:schemeClr val="lt2"/>
                </a:solidFill>
                <a:latin typeface="Arial"/>
                <a:ea typeface="Arial"/>
                <a:cs typeface="Arial"/>
                <a:sym typeface="Arial"/>
              </a:defRPr>
            </a:lvl2pPr>
            <a:lvl3pPr indent="0" lvl="2" marL="0" marR="0" rtl="0" algn="r">
              <a:lnSpc>
                <a:spcPct val="100000"/>
              </a:lnSpc>
              <a:spcBef>
                <a:spcPts val="0"/>
              </a:spcBef>
              <a:spcAft>
                <a:spcPts val="0"/>
              </a:spcAft>
              <a:buClr>
                <a:schemeClr val="lt2"/>
              </a:buClr>
              <a:buSzPts val="1400"/>
              <a:buFont typeface="Arial"/>
              <a:buNone/>
              <a:defRPr b="0" i="0" sz="1400" u="none">
                <a:solidFill>
                  <a:schemeClr val="lt2"/>
                </a:solidFill>
                <a:latin typeface="Arial"/>
                <a:ea typeface="Arial"/>
                <a:cs typeface="Arial"/>
                <a:sym typeface="Arial"/>
              </a:defRPr>
            </a:lvl3pPr>
            <a:lvl4pPr indent="0" lvl="3" marL="0" marR="0" rtl="0" algn="r">
              <a:lnSpc>
                <a:spcPct val="100000"/>
              </a:lnSpc>
              <a:spcBef>
                <a:spcPts val="0"/>
              </a:spcBef>
              <a:spcAft>
                <a:spcPts val="0"/>
              </a:spcAft>
              <a:buClr>
                <a:schemeClr val="lt2"/>
              </a:buClr>
              <a:buSzPts val="1400"/>
              <a:buFont typeface="Arial"/>
              <a:buNone/>
              <a:defRPr b="0" i="0" sz="1400" u="none">
                <a:solidFill>
                  <a:schemeClr val="lt2"/>
                </a:solidFill>
                <a:latin typeface="Arial"/>
                <a:ea typeface="Arial"/>
                <a:cs typeface="Arial"/>
                <a:sym typeface="Arial"/>
              </a:defRPr>
            </a:lvl4pPr>
            <a:lvl5pPr indent="0" lvl="4" marL="0" marR="0" rtl="0" algn="r">
              <a:lnSpc>
                <a:spcPct val="100000"/>
              </a:lnSpc>
              <a:spcBef>
                <a:spcPts val="0"/>
              </a:spcBef>
              <a:spcAft>
                <a:spcPts val="0"/>
              </a:spcAft>
              <a:buClr>
                <a:schemeClr val="lt2"/>
              </a:buClr>
              <a:buSzPts val="1400"/>
              <a:buFont typeface="Arial"/>
              <a:buNone/>
              <a:defRPr b="0" i="0" sz="1400" u="none">
                <a:solidFill>
                  <a:schemeClr val="lt2"/>
                </a:solidFill>
                <a:latin typeface="Arial"/>
                <a:ea typeface="Arial"/>
                <a:cs typeface="Arial"/>
                <a:sym typeface="Arial"/>
              </a:defRPr>
            </a:lvl5pPr>
            <a:lvl6pPr indent="0" lvl="5" marL="0" marR="0" rtl="0" algn="r">
              <a:lnSpc>
                <a:spcPct val="100000"/>
              </a:lnSpc>
              <a:spcBef>
                <a:spcPts val="0"/>
              </a:spcBef>
              <a:spcAft>
                <a:spcPts val="0"/>
              </a:spcAft>
              <a:buClr>
                <a:schemeClr val="lt2"/>
              </a:buClr>
              <a:buSzPts val="1400"/>
              <a:buFont typeface="Arial"/>
              <a:buNone/>
              <a:defRPr b="0" i="0" sz="1400" u="none">
                <a:solidFill>
                  <a:schemeClr val="lt2"/>
                </a:solidFill>
                <a:latin typeface="Arial"/>
                <a:ea typeface="Arial"/>
                <a:cs typeface="Arial"/>
                <a:sym typeface="Arial"/>
              </a:defRPr>
            </a:lvl6pPr>
            <a:lvl7pPr indent="0" lvl="6" marL="0" marR="0" rtl="0" algn="r">
              <a:lnSpc>
                <a:spcPct val="100000"/>
              </a:lnSpc>
              <a:spcBef>
                <a:spcPts val="0"/>
              </a:spcBef>
              <a:spcAft>
                <a:spcPts val="0"/>
              </a:spcAft>
              <a:buClr>
                <a:schemeClr val="lt2"/>
              </a:buClr>
              <a:buSzPts val="1400"/>
              <a:buFont typeface="Arial"/>
              <a:buNone/>
              <a:defRPr b="0" i="0" sz="1400" u="none">
                <a:solidFill>
                  <a:schemeClr val="lt2"/>
                </a:solidFill>
                <a:latin typeface="Arial"/>
                <a:ea typeface="Arial"/>
                <a:cs typeface="Arial"/>
                <a:sym typeface="Arial"/>
              </a:defRPr>
            </a:lvl7pPr>
            <a:lvl8pPr indent="0" lvl="7" marL="0" marR="0" rtl="0" algn="r">
              <a:lnSpc>
                <a:spcPct val="100000"/>
              </a:lnSpc>
              <a:spcBef>
                <a:spcPts val="0"/>
              </a:spcBef>
              <a:spcAft>
                <a:spcPts val="0"/>
              </a:spcAft>
              <a:buClr>
                <a:schemeClr val="lt2"/>
              </a:buClr>
              <a:buSzPts val="1400"/>
              <a:buFont typeface="Arial"/>
              <a:buNone/>
              <a:defRPr b="0" i="0" sz="1400" u="none">
                <a:solidFill>
                  <a:schemeClr val="lt2"/>
                </a:solidFill>
                <a:latin typeface="Arial"/>
                <a:ea typeface="Arial"/>
                <a:cs typeface="Arial"/>
                <a:sym typeface="Arial"/>
              </a:defRPr>
            </a:lvl8pPr>
            <a:lvl9pPr indent="0" lvl="8" marL="0" marR="0" rtl="0" algn="r">
              <a:lnSpc>
                <a:spcPct val="100000"/>
              </a:lnSpc>
              <a:spcBef>
                <a:spcPts val="0"/>
              </a:spcBef>
              <a:spcAft>
                <a:spcPts val="0"/>
              </a:spcAft>
              <a:buClr>
                <a:schemeClr val="lt2"/>
              </a:buClr>
              <a:buSzPts val="1400"/>
              <a:buFont typeface="Arial"/>
              <a:buNone/>
              <a:defRPr b="0" i="0" sz="1400" u="none">
                <a:solidFill>
                  <a:schemeClr val="lt2"/>
                </a:solidFill>
                <a:latin typeface="Arial"/>
                <a:ea typeface="Arial"/>
                <a:cs typeface="Arial"/>
                <a:sym typeface="Arial"/>
              </a:defRPr>
            </a:lvl9pPr>
          </a:lstStyle>
          <a:p>
            <a:pPr indent="0" lvl="0" marL="0">
              <a:spcBef>
                <a:spcPts val="0"/>
              </a:spcBef>
              <a:spcAft>
                <a:spcPts val="0"/>
              </a:spcAft>
              <a:buNone/>
            </a:pPr>
            <a:fld id="{00000000-1234-1234-1234-123412341234}" type="slidenum">
              <a:rPr lang="en-US"/>
              <a:t>‹#›</a:t>
            </a:fld>
            <a:endParaRPr>
              <a:solidFill>
                <a:srgbClr val="000000"/>
              </a:solidFill>
            </a:endParaRPr>
          </a:p>
        </p:txBody>
      </p:sp>
      <p:pic>
        <p:nvPicPr>
          <p:cNvPr descr="A:\paint.GIF" id="27" name="Shape 27"/>
          <p:cNvPicPr preferRelativeResize="0"/>
          <p:nvPr/>
        </p:nvPicPr>
        <p:blipFill rotWithShape="1">
          <a:blip r:embed="rId1">
            <a:alphaModFix/>
          </a:blip>
          <a:srcRect b="0" l="0" r="0" t="0"/>
          <a:stretch/>
        </p:blipFill>
        <p:spPr>
          <a:xfrm>
            <a:off x="914400" y="1314450"/>
            <a:ext cx="8229600" cy="38417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s://www.youtube.com/watch?v=AskktIDYe3A"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3.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3.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5.jpg"/><Relationship Id="rId4" Type="http://schemas.openxmlformats.org/officeDocument/2006/relationships/image" Target="../media/image4.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hyperlink" Target="https://search.vt.edu/search/person.html?person=813914" TargetMode="External"/><Relationship Id="rId4" Type="http://schemas.openxmlformats.org/officeDocument/2006/relationships/hyperlink" Target="mailto:edouglas@vt.edu"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hyperlink" Target="http://www.intra.ext.vt.edu/policies/documents/riskmanagement2010.ppt" TargetMode="External"/><Relationship Id="rId4" Type="http://schemas.openxmlformats.org/officeDocument/2006/relationships/hyperlink" Target="http://w3.4-hshootingsports.org/risk_mgmt/Risky%20Business.pdf"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5" name="Shape 95"/>
        <p:cNvGrpSpPr/>
        <p:nvPr/>
      </p:nvGrpSpPr>
      <p:grpSpPr>
        <a:xfrm>
          <a:off x="0" y="0"/>
          <a:ext cx="0" cy="0"/>
          <a:chOff x="0" y="0"/>
          <a:chExt cx="0" cy="0"/>
        </a:xfrm>
      </p:grpSpPr>
      <p:sp>
        <p:nvSpPr>
          <p:cNvPr id="96" name="Shape 96"/>
          <p:cNvSpPr txBox="1"/>
          <p:nvPr>
            <p:ph type="ctrTitle"/>
          </p:nvPr>
        </p:nvSpPr>
        <p:spPr>
          <a:xfrm>
            <a:off x="304800" y="304800"/>
            <a:ext cx="8229600" cy="2743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990033"/>
              </a:buClr>
              <a:buSzPts val="4400"/>
              <a:buFont typeface="Arial Black"/>
              <a:buNone/>
            </a:pPr>
            <a:r>
              <a:rPr b="1" i="0" lang="en-US" sz="4400" u="none" cap="none" strike="noStrike">
                <a:solidFill>
                  <a:srgbClr val="990033"/>
                </a:solidFill>
                <a:latin typeface="Arial Black"/>
                <a:ea typeface="Arial Black"/>
                <a:cs typeface="Arial Black"/>
                <a:sym typeface="Arial Black"/>
              </a:rPr>
              <a:t>Risk Management </a:t>
            </a:r>
            <a:br>
              <a:rPr b="1" i="0" lang="en-US" sz="4400" u="none" cap="none" strike="noStrike">
                <a:solidFill>
                  <a:srgbClr val="990033"/>
                </a:solidFill>
                <a:latin typeface="Arial Black"/>
                <a:ea typeface="Arial Black"/>
                <a:cs typeface="Arial Black"/>
                <a:sym typeface="Arial Black"/>
              </a:rPr>
            </a:br>
            <a:br>
              <a:rPr b="1" i="0" lang="en-US" sz="4400" u="none" cap="none" strike="noStrike">
                <a:solidFill>
                  <a:srgbClr val="990033"/>
                </a:solidFill>
                <a:latin typeface="Arial Black"/>
                <a:ea typeface="Arial Black"/>
                <a:cs typeface="Arial Black"/>
                <a:sym typeface="Arial Black"/>
              </a:rPr>
            </a:br>
            <a:br>
              <a:rPr b="1" i="0" lang="en-US" sz="4400" u="none" cap="none" strike="noStrike">
                <a:solidFill>
                  <a:srgbClr val="990033"/>
                </a:solidFill>
                <a:latin typeface="Arial Black"/>
                <a:ea typeface="Arial Black"/>
                <a:cs typeface="Arial Black"/>
                <a:sym typeface="Arial Black"/>
              </a:rPr>
            </a:br>
            <a:r>
              <a:rPr b="1" i="1" lang="en-US" sz="3200" u="none" cap="none" strike="noStrike">
                <a:solidFill>
                  <a:srgbClr val="009900"/>
                </a:solidFill>
                <a:latin typeface="Arial Black"/>
                <a:ea typeface="Arial Black"/>
                <a:cs typeface="Arial Black"/>
                <a:sym typeface="Arial Black"/>
              </a:rPr>
              <a:t>For VCE Employees taking PDI</a:t>
            </a:r>
            <a:endParaRPr/>
          </a:p>
        </p:txBody>
      </p:sp>
      <p:sp>
        <p:nvSpPr>
          <p:cNvPr id="97" name="Shape 97"/>
          <p:cNvSpPr txBox="1"/>
          <p:nvPr>
            <p:ph idx="1" type="subTitle"/>
          </p:nvPr>
        </p:nvSpPr>
        <p:spPr>
          <a:xfrm>
            <a:off x="3352800" y="4191000"/>
            <a:ext cx="5791200" cy="17526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2"/>
              </a:buClr>
              <a:buSzPts val="1800"/>
              <a:buFont typeface="Arial"/>
              <a:buNone/>
            </a:pPr>
            <a:r>
              <a:t/>
            </a:r>
            <a:endParaRPr b="1" i="1" sz="1800" u="none" cap="none" strike="noStrike">
              <a:solidFill>
                <a:schemeClr val="dk1"/>
              </a:solidFill>
              <a:latin typeface="Arial"/>
              <a:ea typeface="Arial"/>
              <a:cs typeface="Arial"/>
              <a:sym typeface="Arial"/>
            </a:endParaRPr>
          </a:p>
          <a:p>
            <a:pPr indent="0" lvl="0" marL="0" marR="0" rtl="0" algn="l">
              <a:spcBef>
                <a:spcPts val="360"/>
              </a:spcBef>
              <a:spcAft>
                <a:spcPts val="0"/>
              </a:spcAft>
              <a:buClr>
                <a:schemeClr val="accent2"/>
              </a:buClr>
              <a:buSzPts val="1800"/>
              <a:buFont typeface="Arial"/>
              <a:buNone/>
            </a:pPr>
            <a:r>
              <a:t/>
            </a:r>
            <a:endParaRPr b="1" i="1" sz="1800" u="none" cap="none" strike="noStrike">
              <a:solidFill>
                <a:schemeClr val="dk1"/>
              </a:solidFill>
              <a:latin typeface="Arial"/>
              <a:ea typeface="Arial"/>
              <a:cs typeface="Arial"/>
              <a:sym typeface="Arial"/>
            </a:endParaRPr>
          </a:p>
        </p:txBody>
      </p:sp>
      <p:sp>
        <p:nvSpPr>
          <p:cNvPr id="98" name="Shape 98"/>
          <p:cNvSpPr txBox="1"/>
          <p:nvPr/>
        </p:nvSpPr>
        <p:spPr>
          <a:xfrm>
            <a:off x="4648200" y="2514600"/>
            <a:ext cx="4267200" cy="1219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pic>
        <p:nvPicPr>
          <p:cNvPr descr="C:\Barry\Images\vcelogo.jpg" id="99" name="Shape 99"/>
          <p:cNvPicPr preferRelativeResize="0"/>
          <p:nvPr/>
        </p:nvPicPr>
        <p:blipFill rotWithShape="1">
          <a:blip r:embed="rId3">
            <a:alphaModFix/>
          </a:blip>
          <a:srcRect b="0" l="0" r="0" t="0"/>
          <a:stretch/>
        </p:blipFill>
        <p:spPr>
          <a:xfrm>
            <a:off x="7086600" y="304800"/>
            <a:ext cx="1682750" cy="960437"/>
          </a:xfrm>
          <a:prstGeom prst="rect">
            <a:avLst/>
          </a:prstGeom>
          <a:noFill/>
          <a:ln>
            <a:noFill/>
          </a:ln>
        </p:spPr>
      </p:pic>
      <p:sp>
        <p:nvSpPr>
          <p:cNvPr id="100" name="Shape 100"/>
          <p:cNvSpPr txBox="1"/>
          <p:nvPr/>
        </p:nvSpPr>
        <p:spPr>
          <a:xfrm>
            <a:off x="304800" y="3429000"/>
            <a:ext cx="3048000" cy="2895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pic>
        <p:nvPicPr>
          <p:cNvPr id="101" name="Shape 101"/>
          <p:cNvPicPr preferRelativeResize="0"/>
          <p:nvPr/>
        </p:nvPicPr>
        <p:blipFill rotWithShape="1">
          <a:blip r:embed="rId4">
            <a:alphaModFix/>
          </a:blip>
          <a:srcRect b="0" l="0" r="0" t="0"/>
          <a:stretch/>
        </p:blipFill>
        <p:spPr>
          <a:xfrm>
            <a:off x="304800" y="3114675"/>
            <a:ext cx="2927350" cy="36099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4" name="Shape 154"/>
        <p:cNvGrpSpPr/>
        <p:nvPr/>
      </p:nvGrpSpPr>
      <p:grpSpPr>
        <a:xfrm>
          <a:off x="0" y="0"/>
          <a:ext cx="0" cy="0"/>
          <a:chOff x="0" y="0"/>
          <a:chExt cx="0" cy="0"/>
        </a:xfrm>
      </p:grpSpPr>
      <p:sp>
        <p:nvSpPr>
          <p:cNvPr id="155" name="Shape 155"/>
          <p:cNvSpPr txBox="1"/>
          <p:nvPr>
            <p:ph type="title"/>
          </p:nvPr>
        </p:nvSpPr>
        <p:spPr>
          <a:xfrm>
            <a:off x="406400" y="228600"/>
            <a:ext cx="7772400" cy="11430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2"/>
              </a:buClr>
              <a:buSzPts val="4000"/>
              <a:buFont typeface="Arial Black"/>
              <a:buNone/>
            </a:pPr>
            <a:r>
              <a:rPr b="0" i="0" lang="en-US" sz="4000" u="none" cap="none" strike="noStrike">
                <a:solidFill>
                  <a:schemeClr val="dk2"/>
                </a:solidFill>
                <a:latin typeface="Arial Black"/>
                <a:ea typeface="Arial Black"/>
                <a:cs typeface="Arial Black"/>
                <a:sym typeface="Arial Black"/>
              </a:rPr>
              <a:t>NEGLIGENCE</a:t>
            </a:r>
            <a:endParaRPr/>
          </a:p>
        </p:txBody>
      </p:sp>
      <p:sp>
        <p:nvSpPr>
          <p:cNvPr id="156" name="Shape 156"/>
          <p:cNvSpPr txBox="1"/>
          <p:nvPr>
            <p:ph idx="1" type="body"/>
          </p:nvPr>
        </p:nvSpPr>
        <p:spPr>
          <a:xfrm>
            <a:off x="457200" y="1885950"/>
            <a:ext cx="8178800" cy="417195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accent2"/>
              </a:buClr>
              <a:buSzPts val="2600"/>
              <a:buFont typeface="Arial"/>
              <a:buChar char="●"/>
            </a:pPr>
            <a:r>
              <a:rPr b="0" i="0" lang="en-US" sz="2600" u="none">
                <a:solidFill>
                  <a:schemeClr val="dk1"/>
                </a:solidFill>
                <a:latin typeface="Tahoma"/>
                <a:ea typeface="Tahoma"/>
                <a:cs typeface="Tahoma"/>
                <a:sym typeface="Tahoma"/>
              </a:rPr>
              <a:t>Negligence</a:t>
            </a:r>
            <a:endParaRPr/>
          </a:p>
          <a:p>
            <a:pPr indent="0" lvl="1" marL="514350" marR="0" rtl="0" algn="l">
              <a:lnSpc>
                <a:spcPct val="100000"/>
              </a:lnSpc>
              <a:spcBef>
                <a:spcPts val="520"/>
              </a:spcBef>
              <a:spcAft>
                <a:spcPts val="0"/>
              </a:spcAft>
              <a:buClr>
                <a:schemeClr val="accent2"/>
              </a:buClr>
              <a:buSzPts val="2600"/>
              <a:buFont typeface="Arial"/>
              <a:buNone/>
            </a:pPr>
            <a:r>
              <a:rPr b="0" i="0" lang="en-US" sz="2600" u="none" cap="none" strike="noStrike">
                <a:solidFill>
                  <a:schemeClr val="dk1"/>
                </a:solidFill>
                <a:latin typeface="Tahoma"/>
                <a:ea typeface="Tahoma"/>
                <a:cs typeface="Tahoma"/>
                <a:sym typeface="Tahoma"/>
              </a:rPr>
              <a:t>Failure to do- or not to do- what a reasonable or prudent person would have done in the same or similar situation</a:t>
            </a:r>
            <a:endParaRPr/>
          </a:p>
          <a:p>
            <a:pPr indent="0" lvl="1" marL="514350" marR="0" rtl="0" algn="l">
              <a:lnSpc>
                <a:spcPct val="100000"/>
              </a:lnSpc>
              <a:spcBef>
                <a:spcPts val="520"/>
              </a:spcBef>
              <a:spcAft>
                <a:spcPts val="0"/>
              </a:spcAft>
              <a:buClr>
                <a:schemeClr val="accent2"/>
              </a:buClr>
              <a:buSzPts val="2600"/>
              <a:buFont typeface="Arial"/>
              <a:buNone/>
            </a:pPr>
            <a:r>
              <a:t/>
            </a:r>
            <a:endParaRPr b="0" i="0" sz="2600" u="none" cap="none" strike="noStrike">
              <a:solidFill>
                <a:schemeClr val="dk1"/>
              </a:solidFill>
              <a:latin typeface="Tahoma"/>
              <a:ea typeface="Tahoma"/>
              <a:cs typeface="Tahoma"/>
              <a:sym typeface="Tahoma"/>
            </a:endParaRPr>
          </a:p>
          <a:p>
            <a:pPr indent="-342900" lvl="0" marL="342900" marR="0" rtl="0" algn="l">
              <a:lnSpc>
                <a:spcPct val="100000"/>
              </a:lnSpc>
              <a:spcBef>
                <a:spcPts val="520"/>
              </a:spcBef>
              <a:spcAft>
                <a:spcPts val="0"/>
              </a:spcAft>
              <a:buClr>
                <a:schemeClr val="accent2"/>
              </a:buClr>
              <a:buSzPts val="2600"/>
              <a:buFont typeface="Arial"/>
              <a:buChar char="●"/>
            </a:pPr>
            <a:r>
              <a:rPr b="0" i="0" lang="en-US" sz="2600" u="none">
                <a:solidFill>
                  <a:schemeClr val="dk1"/>
                </a:solidFill>
                <a:latin typeface="Tahoma"/>
                <a:ea typeface="Tahoma"/>
                <a:cs typeface="Tahoma"/>
                <a:sym typeface="Tahoma"/>
              </a:rPr>
              <a:t>In order to prove the negligence of another person, the following four elements </a:t>
            </a:r>
            <a:r>
              <a:rPr b="1" i="0" lang="en-US" sz="2600" u="none">
                <a:solidFill>
                  <a:schemeClr val="dk1"/>
                </a:solidFill>
                <a:latin typeface="Tahoma"/>
                <a:ea typeface="Tahoma"/>
                <a:cs typeface="Tahoma"/>
                <a:sym typeface="Tahoma"/>
              </a:rPr>
              <a:t>must be present</a:t>
            </a:r>
            <a:r>
              <a:rPr b="0" i="0" lang="en-US" sz="2600" u="none">
                <a:solidFill>
                  <a:schemeClr val="dk1"/>
                </a:solidFill>
                <a:latin typeface="Tahoma"/>
                <a:ea typeface="Tahoma"/>
                <a:cs typeface="Tahoma"/>
                <a:sym typeface="Tahoma"/>
              </a:rPr>
              <a:t> in the situation.</a:t>
            </a:r>
            <a:endParaRPr/>
          </a:p>
          <a:p>
            <a:pPr indent="-177800" lvl="0" marL="342900" marR="0" rtl="0" algn="l">
              <a:spcBef>
                <a:spcPts val="520"/>
              </a:spcBef>
              <a:spcAft>
                <a:spcPts val="0"/>
              </a:spcAft>
              <a:buClr>
                <a:schemeClr val="accent2"/>
              </a:buClr>
              <a:buSzPts val="2600"/>
              <a:buFont typeface="Arial"/>
              <a:buNone/>
            </a:pPr>
            <a:r>
              <a:t/>
            </a:r>
            <a:endParaRPr b="0" i="0" sz="2600" u="none">
              <a:solidFill>
                <a:schemeClr val="dk1"/>
              </a:solidFill>
              <a:latin typeface="Tahoma"/>
              <a:ea typeface="Tahoma"/>
              <a:cs typeface="Tahoma"/>
              <a:sym typeface="Tahoma"/>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0" name="Shape 160"/>
        <p:cNvGrpSpPr/>
        <p:nvPr/>
      </p:nvGrpSpPr>
      <p:grpSpPr>
        <a:xfrm>
          <a:off x="0" y="0"/>
          <a:ext cx="0" cy="0"/>
          <a:chOff x="0" y="0"/>
          <a:chExt cx="0" cy="0"/>
        </a:xfrm>
      </p:grpSpPr>
      <p:sp>
        <p:nvSpPr>
          <p:cNvPr id="161" name="Shape 161"/>
          <p:cNvSpPr txBox="1"/>
          <p:nvPr>
            <p:ph type="title"/>
          </p:nvPr>
        </p:nvSpPr>
        <p:spPr>
          <a:xfrm>
            <a:off x="406400" y="228600"/>
            <a:ext cx="7772400" cy="11430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2"/>
              </a:buClr>
              <a:buSzPts val="4000"/>
              <a:buFont typeface="Arial Black"/>
              <a:buNone/>
            </a:pPr>
            <a:r>
              <a:rPr b="0" i="0" lang="en-US" sz="4000" u="none" cap="none" strike="noStrike">
                <a:solidFill>
                  <a:schemeClr val="dk2"/>
                </a:solidFill>
                <a:latin typeface="Arial Black"/>
                <a:ea typeface="Arial Black"/>
                <a:cs typeface="Arial Black"/>
                <a:sym typeface="Arial Black"/>
              </a:rPr>
              <a:t>NEGLIGENCE</a:t>
            </a:r>
            <a:endParaRPr/>
          </a:p>
        </p:txBody>
      </p:sp>
      <p:sp>
        <p:nvSpPr>
          <p:cNvPr id="162" name="Shape 162"/>
          <p:cNvSpPr txBox="1"/>
          <p:nvPr>
            <p:ph idx="1" type="body"/>
          </p:nvPr>
        </p:nvSpPr>
        <p:spPr>
          <a:xfrm>
            <a:off x="457200" y="1885950"/>
            <a:ext cx="8178800" cy="41719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2"/>
              </a:buClr>
              <a:buSzPts val="3200"/>
              <a:buFont typeface="Arial"/>
              <a:buNone/>
            </a:pPr>
            <a:r>
              <a:rPr b="0" i="0" lang="en-US" sz="3200" u="none">
                <a:solidFill>
                  <a:schemeClr val="dk1"/>
                </a:solidFill>
                <a:latin typeface="Tahoma"/>
                <a:ea typeface="Tahoma"/>
                <a:cs typeface="Tahoma"/>
                <a:sym typeface="Tahoma"/>
              </a:rPr>
              <a:t> Four elements of negligence</a:t>
            </a:r>
            <a:endParaRPr/>
          </a:p>
          <a:p>
            <a:pPr indent="0" lvl="0" marL="0" marR="0" rtl="0" algn="l">
              <a:lnSpc>
                <a:spcPct val="100000"/>
              </a:lnSpc>
              <a:spcBef>
                <a:spcPts val="640"/>
              </a:spcBef>
              <a:spcAft>
                <a:spcPts val="0"/>
              </a:spcAft>
              <a:buClr>
                <a:schemeClr val="accent2"/>
              </a:buClr>
              <a:buSzPts val="3200"/>
              <a:buFont typeface="Arial Black"/>
              <a:buAutoNum type="arabicPeriod"/>
            </a:pPr>
            <a:r>
              <a:rPr b="0" i="0" lang="en-US" sz="3200" u="none">
                <a:solidFill>
                  <a:schemeClr val="dk1"/>
                </a:solidFill>
                <a:latin typeface="Tahoma"/>
                <a:ea typeface="Tahoma"/>
                <a:cs typeface="Tahoma"/>
                <a:sym typeface="Tahoma"/>
              </a:rPr>
              <a:t>Duty owed</a:t>
            </a:r>
            <a:endParaRPr/>
          </a:p>
          <a:p>
            <a:pPr indent="0" lvl="0" marL="0" marR="0" rtl="0" algn="l">
              <a:lnSpc>
                <a:spcPct val="100000"/>
              </a:lnSpc>
              <a:spcBef>
                <a:spcPts val="640"/>
              </a:spcBef>
              <a:spcAft>
                <a:spcPts val="0"/>
              </a:spcAft>
              <a:buClr>
                <a:schemeClr val="accent2"/>
              </a:buClr>
              <a:buSzPts val="3200"/>
              <a:buFont typeface="Arial Black"/>
              <a:buAutoNum type="arabicPeriod"/>
            </a:pPr>
            <a:r>
              <a:rPr b="0" i="0" lang="en-US" sz="3200" u="none">
                <a:solidFill>
                  <a:schemeClr val="dk1"/>
                </a:solidFill>
                <a:latin typeface="Tahoma"/>
                <a:ea typeface="Tahoma"/>
                <a:cs typeface="Tahoma"/>
                <a:sym typeface="Tahoma"/>
              </a:rPr>
              <a:t>Duty Breached </a:t>
            </a:r>
            <a:endParaRPr/>
          </a:p>
          <a:p>
            <a:pPr indent="0" lvl="0" marL="0" marR="0" rtl="0" algn="l">
              <a:lnSpc>
                <a:spcPct val="100000"/>
              </a:lnSpc>
              <a:spcBef>
                <a:spcPts val="640"/>
              </a:spcBef>
              <a:spcAft>
                <a:spcPts val="0"/>
              </a:spcAft>
              <a:buClr>
                <a:schemeClr val="accent2"/>
              </a:buClr>
              <a:buSzPts val="3200"/>
              <a:buFont typeface="Arial Black"/>
              <a:buAutoNum type="arabicPeriod"/>
            </a:pPr>
            <a:r>
              <a:rPr b="0" i="0" lang="en-US" sz="3200" u="none">
                <a:solidFill>
                  <a:schemeClr val="dk1"/>
                </a:solidFill>
                <a:latin typeface="Tahoma"/>
                <a:ea typeface="Tahoma"/>
                <a:cs typeface="Tahoma"/>
                <a:sym typeface="Tahoma"/>
              </a:rPr>
              <a:t>Actual Damages </a:t>
            </a:r>
            <a:endParaRPr/>
          </a:p>
          <a:p>
            <a:pPr indent="0" lvl="0" marL="0" marR="0" rtl="0" algn="l">
              <a:lnSpc>
                <a:spcPct val="100000"/>
              </a:lnSpc>
              <a:spcBef>
                <a:spcPts val="640"/>
              </a:spcBef>
              <a:spcAft>
                <a:spcPts val="0"/>
              </a:spcAft>
              <a:buClr>
                <a:schemeClr val="accent2"/>
              </a:buClr>
              <a:buSzPts val="3200"/>
              <a:buFont typeface="Arial Black"/>
              <a:buAutoNum type="arabicPeriod"/>
            </a:pPr>
            <a:r>
              <a:rPr b="0" i="0" lang="en-US" sz="3200" u="none">
                <a:solidFill>
                  <a:schemeClr val="dk1"/>
                </a:solidFill>
                <a:latin typeface="Tahoma"/>
                <a:ea typeface="Tahoma"/>
                <a:cs typeface="Tahoma"/>
                <a:sym typeface="Tahoma"/>
              </a:rPr>
              <a:t>Proximate Cause </a:t>
            </a:r>
            <a:endParaRPr/>
          </a:p>
          <a:p>
            <a:pPr indent="203200" lvl="0" marL="0" marR="0" rtl="0" algn="l">
              <a:lnSpc>
                <a:spcPct val="100000"/>
              </a:lnSpc>
              <a:spcBef>
                <a:spcPts val="640"/>
              </a:spcBef>
              <a:spcAft>
                <a:spcPts val="0"/>
              </a:spcAft>
              <a:buClr>
                <a:schemeClr val="accent2"/>
              </a:buClr>
              <a:buSzPts val="3200"/>
              <a:buFont typeface="Arial Black"/>
              <a:buNone/>
            </a:pPr>
            <a:r>
              <a:t/>
            </a:r>
            <a:endParaRPr b="0" i="0" sz="3200" u="none">
              <a:solidFill>
                <a:schemeClr val="dk1"/>
              </a:solidFill>
              <a:latin typeface="Tahoma"/>
              <a:ea typeface="Tahoma"/>
              <a:cs typeface="Tahoma"/>
              <a:sym typeface="Tahoma"/>
            </a:endParaRPr>
          </a:p>
          <a:p>
            <a:pPr indent="203200" lvl="0" marL="0" marR="0" rtl="0" algn="l">
              <a:lnSpc>
                <a:spcPct val="100000"/>
              </a:lnSpc>
              <a:spcBef>
                <a:spcPts val="640"/>
              </a:spcBef>
              <a:spcAft>
                <a:spcPts val="0"/>
              </a:spcAft>
              <a:buClr>
                <a:schemeClr val="accent2"/>
              </a:buClr>
              <a:buSzPts val="3200"/>
              <a:buFont typeface="Arial Black"/>
              <a:buNone/>
            </a:pPr>
            <a:r>
              <a:t/>
            </a:r>
            <a:endParaRPr b="0" i="0" sz="3200" u="none">
              <a:solidFill>
                <a:schemeClr val="dk1"/>
              </a:solidFill>
              <a:latin typeface="Tahoma"/>
              <a:ea typeface="Tahoma"/>
              <a:cs typeface="Tahoma"/>
              <a:sym typeface="Tahoma"/>
            </a:endParaRPr>
          </a:p>
          <a:p>
            <a:pPr indent="-139700" lvl="0" marL="342900" marR="0" rtl="0" algn="l">
              <a:spcBef>
                <a:spcPts val="640"/>
              </a:spcBef>
              <a:spcAft>
                <a:spcPts val="0"/>
              </a:spcAft>
              <a:buClr>
                <a:schemeClr val="accent2"/>
              </a:buClr>
              <a:buSzPts val="3200"/>
              <a:buFont typeface="Arial"/>
              <a:buNone/>
            </a:pPr>
            <a:r>
              <a:t/>
            </a:r>
            <a:endParaRPr b="0" i="0" sz="3200" u="none">
              <a:solidFill>
                <a:schemeClr val="dk1"/>
              </a:solidFill>
              <a:latin typeface="Tahoma"/>
              <a:ea typeface="Tahoma"/>
              <a:cs typeface="Tahoma"/>
              <a:sym typeface="Tahoma"/>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6" name="Shape 166"/>
        <p:cNvGrpSpPr/>
        <p:nvPr/>
      </p:nvGrpSpPr>
      <p:grpSpPr>
        <a:xfrm>
          <a:off x="0" y="0"/>
          <a:ext cx="0" cy="0"/>
          <a:chOff x="0" y="0"/>
          <a:chExt cx="0" cy="0"/>
        </a:xfrm>
      </p:grpSpPr>
      <p:sp>
        <p:nvSpPr>
          <p:cNvPr id="167" name="Shape 167"/>
          <p:cNvSpPr txBox="1"/>
          <p:nvPr>
            <p:ph type="title"/>
          </p:nvPr>
        </p:nvSpPr>
        <p:spPr>
          <a:xfrm>
            <a:off x="406400" y="228600"/>
            <a:ext cx="7772400" cy="11430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2"/>
              </a:buClr>
              <a:buSzPts val="4000"/>
              <a:buFont typeface="Arial Black"/>
              <a:buNone/>
            </a:pPr>
            <a:r>
              <a:rPr b="0" i="0" lang="en-US" sz="4000" u="none" cap="none" strike="noStrike">
                <a:solidFill>
                  <a:schemeClr val="dk2"/>
                </a:solidFill>
                <a:latin typeface="Arial Black"/>
                <a:ea typeface="Arial Black"/>
                <a:cs typeface="Arial Black"/>
                <a:sym typeface="Arial Black"/>
              </a:rPr>
              <a:t>ELEMENT #1  </a:t>
            </a:r>
            <a:endParaRPr/>
          </a:p>
        </p:txBody>
      </p:sp>
      <p:sp>
        <p:nvSpPr>
          <p:cNvPr id="168" name="Shape 168"/>
          <p:cNvSpPr txBox="1"/>
          <p:nvPr>
            <p:ph idx="1" type="body"/>
          </p:nvPr>
        </p:nvSpPr>
        <p:spPr>
          <a:xfrm>
            <a:off x="457200" y="1885950"/>
            <a:ext cx="8178800" cy="417195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accent2"/>
              </a:buClr>
              <a:buSzPts val="3200"/>
              <a:buFont typeface="Arial"/>
              <a:buNone/>
            </a:pPr>
            <a:r>
              <a:rPr b="0" i="0" lang="en-US" sz="3200" u="none">
                <a:solidFill>
                  <a:schemeClr val="dk1"/>
                </a:solidFill>
                <a:latin typeface="Tahoma"/>
                <a:ea typeface="Tahoma"/>
                <a:cs typeface="Tahoma"/>
                <a:sym typeface="Tahoma"/>
              </a:rPr>
              <a:t>“Existence of a legal duty to protect the injured party from reasonable risks of harm that can be reasonably foreseen.”</a:t>
            </a:r>
            <a:endParaRPr/>
          </a:p>
          <a:p>
            <a:pPr indent="-342900" lvl="0" marL="342900" marR="0" rtl="0" algn="l">
              <a:lnSpc>
                <a:spcPct val="100000"/>
              </a:lnSpc>
              <a:spcBef>
                <a:spcPts val="640"/>
              </a:spcBef>
              <a:spcAft>
                <a:spcPts val="0"/>
              </a:spcAft>
              <a:buClr>
                <a:schemeClr val="accent2"/>
              </a:buClr>
              <a:buSzPts val="3200"/>
              <a:buFont typeface="Arial"/>
              <a:buNone/>
            </a:pPr>
            <a:r>
              <a:t/>
            </a:r>
            <a:endParaRPr b="0" i="0" sz="3200" u="none">
              <a:solidFill>
                <a:schemeClr val="dk1"/>
              </a:solidFill>
              <a:latin typeface="Tahoma"/>
              <a:ea typeface="Tahoma"/>
              <a:cs typeface="Tahoma"/>
              <a:sym typeface="Tahoma"/>
            </a:endParaRPr>
          </a:p>
          <a:p>
            <a:pPr indent="-342900" lvl="0" marL="342900" marR="0" rtl="0" algn="l">
              <a:lnSpc>
                <a:spcPct val="100000"/>
              </a:lnSpc>
              <a:spcBef>
                <a:spcPts val="640"/>
              </a:spcBef>
              <a:spcAft>
                <a:spcPts val="0"/>
              </a:spcAft>
              <a:buClr>
                <a:schemeClr val="accent2"/>
              </a:buClr>
              <a:buSzPts val="3200"/>
              <a:buFont typeface="Arial"/>
              <a:buNone/>
            </a:pPr>
            <a:r>
              <a:rPr b="0" i="1" lang="en-US" sz="3200" u="none">
                <a:solidFill>
                  <a:schemeClr val="dk1"/>
                </a:solidFill>
                <a:latin typeface="Tahoma"/>
                <a:ea typeface="Tahoma"/>
                <a:cs typeface="Tahoma"/>
                <a:sym typeface="Tahoma"/>
              </a:rPr>
              <a:t>You need to recognize when you have </a:t>
            </a:r>
            <a:r>
              <a:rPr b="0" i="1" lang="en-US" sz="3200" u="sng">
                <a:solidFill>
                  <a:schemeClr val="dk1"/>
                </a:solidFill>
                <a:latin typeface="Tahoma"/>
                <a:ea typeface="Tahoma"/>
                <a:cs typeface="Tahoma"/>
                <a:sym typeface="Tahoma"/>
              </a:rPr>
              <a:t>duty of care</a:t>
            </a:r>
            <a:r>
              <a:rPr b="0" i="1" lang="en-US" sz="3200" u="none">
                <a:solidFill>
                  <a:schemeClr val="dk1"/>
                </a:solidFill>
                <a:latin typeface="Tahoma"/>
                <a:ea typeface="Tahoma"/>
                <a:cs typeface="Tahoma"/>
                <a:sym typeface="Tahoma"/>
              </a:rPr>
              <a:t> for other individuals.</a:t>
            </a:r>
            <a:endParaRPr/>
          </a:p>
          <a:p>
            <a:pPr indent="-139700" lvl="0" marL="342900" marR="0" rtl="0" algn="l">
              <a:spcBef>
                <a:spcPts val="640"/>
              </a:spcBef>
              <a:spcAft>
                <a:spcPts val="0"/>
              </a:spcAft>
              <a:buClr>
                <a:schemeClr val="accent2"/>
              </a:buClr>
              <a:buSzPts val="3200"/>
              <a:buFont typeface="Arial"/>
              <a:buNone/>
            </a:pPr>
            <a:r>
              <a:t/>
            </a:r>
            <a:endParaRPr b="0" i="1" sz="3200" u="none">
              <a:solidFill>
                <a:schemeClr val="dk1"/>
              </a:solidFill>
              <a:latin typeface="Tahoma"/>
              <a:ea typeface="Tahoma"/>
              <a:cs typeface="Tahoma"/>
              <a:sym typeface="Tahoma"/>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2" name="Shape 172"/>
        <p:cNvGrpSpPr/>
        <p:nvPr/>
      </p:nvGrpSpPr>
      <p:grpSpPr>
        <a:xfrm>
          <a:off x="0" y="0"/>
          <a:ext cx="0" cy="0"/>
          <a:chOff x="0" y="0"/>
          <a:chExt cx="0" cy="0"/>
        </a:xfrm>
      </p:grpSpPr>
      <p:sp>
        <p:nvSpPr>
          <p:cNvPr id="173" name="Shape 173"/>
          <p:cNvSpPr txBox="1"/>
          <p:nvPr>
            <p:ph type="title"/>
          </p:nvPr>
        </p:nvSpPr>
        <p:spPr>
          <a:xfrm>
            <a:off x="406400" y="228600"/>
            <a:ext cx="7772400" cy="11430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2"/>
              </a:buClr>
              <a:buSzPts val="4000"/>
              <a:buFont typeface="Arial Black"/>
              <a:buNone/>
            </a:pPr>
            <a:r>
              <a:rPr b="0" i="0" lang="en-US" sz="4000" u="none" cap="none" strike="noStrike">
                <a:solidFill>
                  <a:schemeClr val="dk2"/>
                </a:solidFill>
                <a:latin typeface="Arial Black"/>
                <a:ea typeface="Arial Black"/>
                <a:cs typeface="Arial Black"/>
                <a:sym typeface="Arial Black"/>
              </a:rPr>
              <a:t>ELEMENT #2</a:t>
            </a:r>
            <a:endParaRPr/>
          </a:p>
        </p:txBody>
      </p:sp>
      <p:sp>
        <p:nvSpPr>
          <p:cNvPr id="174" name="Shape 174"/>
          <p:cNvSpPr txBox="1"/>
          <p:nvPr>
            <p:ph idx="1" type="body"/>
          </p:nvPr>
        </p:nvSpPr>
        <p:spPr>
          <a:xfrm>
            <a:off x="457200" y="1885950"/>
            <a:ext cx="8178800" cy="417195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accent2"/>
              </a:buClr>
              <a:buSzPts val="3200"/>
              <a:buFont typeface="Arial"/>
              <a:buNone/>
            </a:pPr>
            <a:r>
              <a:rPr b="0" i="0" lang="en-US" sz="3200" u="none">
                <a:solidFill>
                  <a:schemeClr val="dk1"/>
                </a:solidFill>
                <a:latin typeface="Tahoma"/>
                <a:ea typeface="Tahoma"/>
                <a:cs typeface="Tahoma"/>
                <a:sym typeface="Tahoma"/>
              </a:rPr>
              <a:t>“A failure to perform that duty of care. Ignorance and inexperience are no excuse. Inability to perform will eventually lead to problems.”</a:t>
            </a:r>
            <a:endParaRPr/>
          </a:p>
          <a:p>
            <a:pPr indent="-342900" lvl="0" marL="342900" marR="0" rtl="0" algn="l">
              <a:lnSpc>
                <a:spcPct val="100000"/>
              </a:lnSpc>
              <a:spcBef>
                <a:spcPts val="640"/>
              </a:spcBef>
              <a:spcAft>
                <a:spcPts val="0"/>
              </a:spcAft>
              <a:buClr>
                <a:schemeClr val="accent2"/>
              </a:buClr>
              <a:buSzPts val="3200"/>
              <a:buFont typeface="Arial"/>
              <a:buNone/>
            </a:pPr>
            <a:r>
              <a:t/>
            </a:r>
            <a:endParaRPr b="0" i="0" sz="3200" u="none">
              <a:solidFill>
                <a:schemeClr val="dk1"/>
              </a:solidFill>
              <a:latin typeface="Tahoma"/>
              <a:ea typeface="Tahoma"/>
              <a:cs typeface="Tahoma"/>
              <a:sym typeface="Tahoma"/>
            </a:endParaRPr>
          </a:p>
          <a:p>
            <a:pPr indent="-342900" lvl="0" marL="342900" marR="0" rtl="0" algn="l">
              <a:lnSpc>
                <a:spcPct val="100000"/>
              </a:lnSpc>
              <a:spcBef>
                <a:spcPts val="640"/>
              </a:spcBef>
              <a:spcAft>
                <a:spcPts val="0"/>
              </a:spcAft>
              <a:buClr>
                <a:schemeClr val="accent2"/>
              </a:buClr>
              <a:buSzPts val="3200"/>
              <a:buFont typeface="Arial"/>
              <a:buNone/>
            </a:pPr>
            <a:r>
              <a:rPr b="0" i="1" lang="en-US" sz="3200" u="none">
                <a:solidFill>
                  <a:schemeClr val="dk1"/>
                </a:solidFill>
                <a:latin typeface="Tahoma"/>
                <a:ea typeface="Tahoma"/>
                <a:cs typeface="Tahoma"/>
                <a:sym typeface="Tahoma"/>
              </a:rPr>
              <a:t>You should be aware of the risks associated with your activities, anticipate problems, and plan and follow ways to make your activities safe for everyone involved.</a:t>
            </a:r>
            <a:endParaRPr/>
          </a:p>
          <a:p>
            <a:pPr indent="-139700" lvl="0" marL="342900" marR="0" rtl="0" algn="l">
              <a:spcBef>
                <a:spcPts val="640"/>
              </a:spcBef>
              <a:spcAft>
                <a:spcPts val="0"/>
              </a:spcAft>
              <a:buClr>
                <a:schemeClr val="accent2"/>
              </a:buClr>
              <a:buSzPts val="3200"/>
              <a:buFont typeface="Arial"/>
              <a:buNone/>
            </a:pPr>
            <a:r>
              <a:t/>
            </a:r>
            <a:endParaRPr b="0" i="1" sz="3200" u="none">
              <a:solidFill>
                <a:schemeClr val="dk1"/>
              </a:solidFill>
              <a:latin typeface="Tahoma"/>
              <a:ea typeface="Tahoma"/>
              <a:cs typeface="Tahoma"/>
              <a:sym typeface="Tahoma"/>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8" name="Shape 178"/>
        <p:cNvGrpSpPr/>
        <p:nvPr/>
      </p:nvGrpSpPr>
      <p:grpSpPr>
        <a:xfrm>
          <a:off x="0" y="0"/>
          <a:ext cx="0" cy="0"/>
          <a:chOff x="0" y="0"/>
          <a:chExt cx="0" cy="0"/>
        </a:xfrm>
      </p:grpSpPr>
      <p:sp>
        <p:nvSpPr>
          <p:cNvPr id="179" name="Shape 179"/>
          <p:cNvSpPr txBox="1"/>
          <p:nvPr>
            <p:ph type="title"/>
          </p:nvPr>
        </p:nvSpPr>
        <p:spPr>
          <a:xfrm>
            <a:off x="406400" y="228600"/>
            <a:ext cx="7772400" cy="11430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2"/>
              </a:buClr>
              <a:buSzPts val="4000"/>
              <a:buFont typeface="Arial Black"/>
              <a:buNone/>
            </a:pPr>
            <a:r>
              <a:rPr b="0" i="0" lang="en-US" sz="4000" u="none" cap="none" strike="noStrike">
                <a:solidFill>
                  <a:schemeClr val="dk2"/>
                </a:solidFill>
                <a:latin typeface="Arial Black"/>
                <a:ea typeface="Arial Black"/>
                <a:cs typeface="Arial Black"/>
                <a:sym typeface="Arial Black"/>
              </a:rPr>
              <a:t>ELEMENT #3</a:t>
            </a:r>
            <a:endParaRPr/>
          </a:p>
        </p:txBody>
      </p:sp>
      <p:sp>
        <p:nvSpPr>
          <p:cNvPr id="180" name="Shape 180"/>
          <p:cNvSpPr txBox="1"/>
          <p:nvPr>
            <p:ph idx="1" type="body"/>
          </p:nvPr>
        </p:nvSpPr>
        <p:spPr>
          <a:xfrm>
            <a:off x="457200" y="1885950"/>
            <a:ext cx="8178800" cy="417195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accent2"/>
              </a:buClr>
              <a:buSzPts val="3200"/>
              <a:buFont typeface="Arial"/>
              <a:buNone/>
            </a:pPr>
            <a:r>
              <a:rPr b="0" i="0" lang="en-US" sz="3200" u="none">
                <a:solidFill>
                  <a:schemeClr val="dk1"/>
                </a:solidFill>
                <a:latin typeface="Tahoma"/>
                <a:ea typeface="Tahoma"/>
                <a:cs typeface="Tahoma"/>
                <a:sym typeface="Tahoma"/>
              </a:rPr>
              <a:t>“An injury suffered by the claimant (person filing the claim). Injury may be physical, mental or property.”</a:t>
            </a:r>
            <a:endParaRPr/>
          </a:p>
          <a:p>
            <a:pPr indent="-342900" lvl="0" marL="342900" marR="0" rtl="0" algn="l">
              <a:lnSpc>
                <a:spcPct val="100000"/>
              </a:lnSpc>
              <a:spcBef>
                <a:spcPts val="640"/>
              </a:spcBef>
              <a:spcAft>
                <a:spcPts val="0"/>
              </a:spcAft>
              <a:buClr>
                <a:schemeClr val="accent2"/>
              </a:buClr>
              <a:buSzPts val="3200"/>
              <a:buFont typeface="Arial"/>
              <a:buNone/>
            </a:pPr>
            <a:r>
              <a:t/>
            </a:r>
            <a:endParaRPr b="0" i="0" sz="3200" u="none">
              <a:solidFill>
                <a:schemeClr val="dk1"/>
              </a:solidFill>
              <a:latin typeface="Tahoma"/>
              <a:ea typeface="Tahoma"/>
              <a:cs typeface="Tahoma"/>
              <a:sym typeface="Tahoma"/>
            </a:endParaRPr>
          </a:p>
          <a:p>
            <a:pPr indent="-342900" lvl="0" marL="342900" marR="0" rtl="0" algn="l">
              <a:lnSpc>
                <a:spcPct val="100000"/>
              </a:lnSpc>
              <a:spcBef>
                <a:spcPts val="640"/>
              </a:spcBef>
              <a:spcAft>
                <a:spcPts val="0"/>
              </a:spcAft>
              <a:buClr>
                <a:schemeClr val="accent2"/>
              </a:buClr>
              <a:buSzPts val="3200"/>
              <a:buFont typeface="Arial"/>
              <a:buNone/>
            </a:pPr>
            <a:r>
              <a:rPr b="0" i="1" lang="en-US" sz="3200" u="none">
                <a:solidFill>
                  <a:schemeClr val="dk1"/>
                </a:solidFill>
                <a:latin typeface="Tahoma"/>
                <a:ea typeface="Tahoma"/>
                <a:cs typeface="Tahoma"/>
                <a:sym typeface="Tahoma"/>
              </a:rPr>
              <a:t>An accident or injury must occur in order for you to be liable.</a:t>
            </a:r>
            <a:r>
              <a:rPr b="0" i="0" lang="en-US" sz="3200" u="none">
                <a:solidFill>
                  <a:schemeClr val="dk1"/>
                </a:solidFill>
                <a:latin typeface="Tahoma"/>
                <a:ea typeface="Tahoma"/>
                <a:cs typeface="Tahoma"/>
                <a:sym typeface="Tahoma"/>
              </a:rPr>
              <a:t>  </a:t>
            </a:r>
            <a:endParaRPr/>
          </a:p>
          <a:p>
            <a:pPr indent="-139700" lvl="0" marL="342900" marR="0" rtl="0" algn="l">
              <a:spcBef>
                <a:spcPts val="640"/>
              </a:spcBef>
              <a:spcAft>
                <a:spcPts val="0"/>
              </a:spcAft>
              <a:buClr>
                <a:schemeClr val="accent2"/>
              </a:buClr>
              <a:buSzPts val="3200"/>
              <a:buFont typeface="Arial"/>
              <a:buNone/>
            </a:pPr>
            <a:r>
              <a:t/>
            </a:r>
            <a:endParaRPr b="0" i="0" sz="3200" u="none">
              <a:solidFill>
                <a:schemeClr val="dk1"/>
              </a:solidFill>
              <a:latin typeface="Tahoma"/>
              <a:ea typeface="Tahoma"/>
              <a:cs typeface="Tahoma"/>
              <a:sym typeface="Tahoma"/>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4" name="Shape 184"/>
        <p:cNvGrpSpPr/>
        <p:nvPr/>
      </p:nvGrpSpPr>
      <p:grpSpPr>
        <a:xfrm>
          <a:off x="0" y="0"/>
          <a:ext cx="0" cy="0"/>
          <a:chOff x="0" y="0"/>
          <a:chExt cx="0" cy="0"/>
        </a:xfrm>
      </p:grpSpPr>
      <p:sp>
        <p:nvSpPr>
          <p:cNvPr id="185" name="Shape 185"/>
          <p:cNvSpPr txBox="1"/>
          <p:nvPr>
            <p:ph type="title"/>
          </p:nvPr>
        </p:nvSpPr>
        <p:spPr>
          <a:xfrm>
            <a:off x="406400" y="228600"/>
            <a:ext cx="7772400" cy="11430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2"/>
              </a:buClr>
              <a:buSzPts val="4000"/>
              <a:buFont typeface="Arial Black"/>
              <a:buNone/>
            </a:pPr>
            <a:r>
              <a:rPr b="0" i="0" lang="en-US" sz="4000" u="none" cap="none" strike="noStrike">
                <a:solidFill>
                  <a:schemeClr val="dk2"/>
                </a:solidFill>
                <a:latin typeface="Arial Black"/>
                <a:ea typeface="Arial Black"/>
                <a:cs typeface="Arial Black"/>
                <a:sym typeface="Arial Black"/>
              </a:rPr>
              <a:t>ELEMENT #4</a:t>
            </a:r>
            <a:endParaRPr/>
          </a:p>
        </p:txBody>
      </p:sp>
      <p:sp>
        <p:nvSpPr>
          <p:cNvPr id="186" name="Shape 186"/>
          <p:cNvSpPr txBox="1"/>
          <p:nvPr>
            <p:ph idx="1" type="body"/>
          </p:nvPr>
        </p:nvSpPr>
        <p:spPr>
          <a:xfrm>
            <a:off x="457200" y="1885950"/>
            <a:ext cx="8178800" cy="4171950"/>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chemeClr val="accent2"/>
              </a:buClr>
              <a:buSzPts val="3200"/>
              <a:buFont typeface="Arial"/>
              <a:buNone/>
            </a:pPr>
            <a:r>
              <a:rPr b="0" i="0" lang="en-US" sz="3200" u="none">
                <a:solidFill>
                  <a:schemeClr val="dk1"/>
                </a:solidFill>
                <a:latin typeface="Tahoma"/>
                <a:ea typeface="Tahoma"/>
                <a:cs typeface="Tahoma"/>
                <a:sym typeface="Tahoma"/>
              </a:rPr>
              <a:t>“A reasonably close causal relationship between the breach of duty and the claimant’s injury.”</a:t>
            </a:r>
            <a:endParaRPr/>
          </a:p>
          <a:p>
            <a:pPr indent="-342900" lvl="0" marL="342900" marR="0" rtl="0" algn="l">
              <a:lnSpc>
                <a:spcPct val="90000"/>
              </a:lnSpc>
              <a:spcBef>
                <a:spcPts val="640"/>
              </a:spcBef>
              <a:spcAft>
                <a:spcPts val="0"/>
              </a:spcAft>
              <a:buClr>
                <a:schemeClr val="accent2"/>
              </a:buClr>
              <a:buSzPts val="3200"/>
              <a:buFont typeface="Arial"/>
              <a:buNone/>
            </a:pPr>
            <a:r>
              <a:t/>
            </a:r>
            <a:endParaRPr b="0" i="0" sz="3200" u="none">
              <a:solidFill>
                <a:schemeClr val="dk1"/>
              </a:solidFill>
              <a:latin typeface="Tahoma"/>
              <a:ea typeface="Tahoma"/>
              <a:cs typeface="Tahoma"/>
              <a:sym typeface="Tahoma"/>
            </a:endParaRPr>
          </a:p>
          <a:p>
            <a:pPr indent="-342900" lvl="0" marL="342900" marR="0" rtl="0" algn="l">
              <a:lnSpc>
                <a:spcPct val="90000"/>
              </a:lnSpc>
              <a:spcBef>
                <a:spcPts val="640"/>
              </a:spcBef>
              <a:spcAft>
                <a:spcPts val="0"/>
              </a:spcAft>
              <a:buClr>
                <a:schemeClr val="accent2"/>
              </a:buClr>
              <a:buSzPts val="3200"/>
              <a:buFont typeface="Arial"/>
              <a:buNone/>
            </a:pPr>
            <a:r>
              <a:t/>
            </a:r>
            <a:endParaRPr b="0" i="0" sz="3200" u="none">
              <a:solidFill>
                <a:schemeClr val="dk1"/>
              </a:solidFill>
              <a:latin typeface="Tahoma"/>
              <a:ea typeface="Tahoma"/>
              <a:cs typeface="Tahoma"/>
              <a:sym typeface="Tahoma"/>
            </a:endParaRPr>
          </a:p>
          <a:p>
            <a:pPr indent="-342900" lvl="0" marL="342900" marR="0" rtl="0" algn="l">
              <a:lnSpc>
                <a:spcPct val="90000"/>
              </a:lnSpc>
              <a:spcBef>
                <a:spcPts val="640"/>
              </a:spcBef>
              <a:spcAft>
                <a:spcPts val="0"/>
              </a:spcAft>
              <a:buClr>
                <a:schemeClr val="accent2"/>
              </a:buClr>
              <a:buSzPts val="3200"/>
              <a:buFont typeface="Arial"/>
              <a:buNone/>
            </a:pPr>
            <a:r>
              <a:rPr b="0" i="1" lang="en-US" sz="3200" u="none">
                <a:solidFill>
                  <a:schemeClr val="dk1"/>
                </a:solidFill>
                <a:latin typeface="Tahoma"/>
                <a:ea typeface="Tahoma"/>
                <a:cs typeface="Tahoma"/>
                <a:sym typeface="Tahoma"/>
              </a:rPr>
              <a:t>It must be proved that what you did or failed to do is the reason for the accident or injury.</a:t>
            </a:r>
            <a:endParaRPr/>
          </a:p>
          <a:p>
            <a:pPr indent="-139700" lvl="0" marL="342900" marR="0" rtl="0" algn="l">
              <a:spcBef>
                <a:spcPts val="640"/>
              </a:spcBef>
              <a:spcAft>
                <a:spcPts val="0"/>
              </a:spcAft>
              <a:buClr>
                <a:schemeClr val="accent2"/>
              </a:buClr>
              <a:buSzPts val="3200"/>
              <a:buFont typeface="Arial"/>
              <a:buNone/>
            </a:pPr>
            <a:r>
              <a:t/>
            </a:r>
            <a:endParaRPr b="0" i="1" sz="3200" u="none">
              <a:solidFill>
                <a:schemeClr val="dk1"/>
              </a:solidFill>
              <a:latin typeface="Tahoma"/>
              <a:ea typeface="Tahoma"/>
              <a:cs typeface="Tahoma"/>
              <a:sym typeface="Tahoma"/>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0" name="Shape 190"/>
        <p:cNvGrpSpPr/>
        <p:nvPr/>
      </p:nvGrpSpPr>
      <p:grpSpPr>
        <a:xfrm>
          <a:off x="0" y="0"/>
          <a:ext cx="0" cy="0"/>
          <a:chOff x="0" y="0"/>
          <a:chExt cx="0" cy="0"/>
        </a:xfrm>
      </p:grpSpPr>
      <p:sp>
        <p:nvSpPr>
          <p:cNvPr id="191" name="Shape 191"/>
          <p:cNvSpPr txBox="1"/>
          <p:nvPr>
            <p:ph type="title"/>
          </p:nvPr>
        </p:nvSpPr>
        <p:spPr>
          <a:xfrm>
            <a:off x="406400" y="228600"/>
            <a:ext cx="7772400" cy="11430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2"/>
              </a:buClr>
              <a:buSzPts val="4000"/>
              <a:buFont typeface="Arial Black"/>
              <a:buNone/>
            </a:pPr>
            <a:r>
              <a:rPr b="0" i="0" lang="en-US" sz="4000" u="none" cap="none" strike="noStrike">
                <a:solidFill>
                  <a:schemeClr val="dk2"/>
                </a:solidFill>
                <a:latin typeface="Arial Black"/>
                <a:ea typeface="Arial Black"/>
                <a:cs typeface="Arial Black"/>
                <a:sym typeface="Arial Black"/>
              </a:rPr>
              <a:t>ACTIVITY</a:t>
            </a:r>
            <a:endParaRPr/>
          </a:p>
        </p:txBody>
      </p:sp>
      <p:sp>
        <p:nvSpPr>
          <p:cNvPr id="192" name="Shape 192"/>
          <p:cNvSpPr txBox="1"/>
          <p:nvPr>
            <p:ph idx="1" type="body"/>
          </p:nvPr>
        </p:nvSpPr>
        <p:spPr>
          <a:xfrm>
            <a:off x="457200" y="1885950"/>
            <a:ext cx="8178800" cy="417195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accent2"/>
              </a:buClr>
              <a:buSzPts val="3200"/>
              <a:buFont typeface="Arial"/>
              <a:buChar char="●"/>
            </a:pPr>
            <a:r>
              <a:rPr b="0" i="0" lang="en-US" sz="3200" u="none">
                <a:solidFill>
                  <a:schemeClr val="dk1"/>
                </a:solidFill>
                <a:latin typeface="Tahoma"/>
                <a:ea typeface="Tahoma"/>
                <a:cs typeface="Tahoma"/>
                <a:sym typeface="Tahoma"/>
              </a:rPr>
              <a:t>Is it Negligence??</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6" name="Shape 196"/>
        <p:cNvGrpSpPr/>
        <p:nvPr/>
      </p:nvGrpSpPr>
      <p:grpSpPr>
        <a:xfrm>
          <a:off x="0" y="0"/>
          <a:ext cx="0" cy="0"/>
          <a:chOff x="0" y="0"/>
          <a:chExt cx="0" cy="0"/>
        </a:xfrm>
      </p:grpSpPr>
      <p:sp>
        <p:nvSpPr>
          <p:cNvPr id="197" name="Shape 197"/>
          <p:cNvSpPr txBox="1"/>
          <p:nvPr>
            <p:ph type="title"/>
          </p:nvPr>
        </p:nvSpPr>
        <p:spPr>
          <a:xfrm>
            <a:off x="406400" y="228600"/>
            <a:ext cx="7772400" cy="11430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2"/>
              </a:buClr>
              <a:buSzPts val="4000"/>
              <a:buFont typeface="Arial Black"/>
              <a:buNone/>
            </a:pPr>
            <a:r>
              <a:rPr b="0" i="0" lang="en-US" sz="4000" u="none" cap="none" strike="noStrike">
                <a:solidFill>
                  <a:schemeClr val="dk2"/>
                </a:solidFill>
                <a:latin typeface="Arial Black"/>
                <a:ea typeface="Arial Black"/>
                <a:cs typeface="Arial Black"/>
                <a:sym typeface="Arial Black"/>
              </a:rPr>
              <a:t>Manage Risk</a:t>
            </a:r>
            <a:endParaRPr/>
          </a:p>
        </p:txBody>
      </p:sp>
      <p:sp>
        <p:nvSpPr>
          <p:cNvPr id="198" name="Shape 198"/>
          <p:cNvSpPr txBox="1"/>
          <p:nvPr>
            <p:ph idx="1" type="body"/>
          </p:nvPr>
        </p:nvSpPr>
        <p:spPr>
          <a:xfrm>
            <a:off x="457200" y="1885950"/>
            <a:ext cx="8178800" cy="417195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accent2"/>
              </a:buClr>
              <a:buSzPts val="3200"/>
              <a:buFont typeface="Noto Sans Symbols"/>
              <a:buChar char="▪"/>
            </a:pPr>
            <a:r>
              <a:rPr b="0" i="0" lang="en-US" sz="3200" u="none">
                <a:solidFill>
                  <a:schemeClr val="dk1"/>
                </a:solidFill>
                <a:latin typeface="Tahoma"/>
                <a:ea typeface="Tahoma"/>
                <a:cs typeface="Tahoma"/>
                <a:sym typeface="Tahoma"/>
              </a:rPr>
              <a:t>Assume</a:t>
            </a:r>
            <a:endParaRPr/>
          </a:p>
          <a:p>
            <a:pPr indent="-342900" lvl="0" marL="342900" marR="0" rtl="0" algn="l">
              <a:lnSpc>
                <a:spcPct val="100000"/>
              </a:lnSpc>
              <a:spcBef>
                <a:spcPts val="640"/>
              </a:spcBef>
              <a:spcAft>
                <a:spcPts val="0"/>
              </a:spcAft>
              <a:buClr>
                <a:schemeClr val="accent2"/>
              </a:buClr>
              <a:buSzPts val="3200"/>
              <a:buFont typeface="Noto Sans Symbols"/>
              <a:buChar char="▪"/>
            </a:pPr>
            <a:r>
              <a:rPr b="0" i="0" lang="en-US" sz="3200" u="none">
                <a:solidFill>
                  <a:schemeClr val="dk1"/>
                </a:solidFill>
                <a:latin typeface="Tahoma"/>
                <a:ea typeface="Tahoma"/>
                <a:cs typeface="Tahoma"/>
                <a:sym typeface="Tahoma"/>
              </a:rPr>
              <a:t>Reduce</a:t>
            </a:r>
            <a:endParaRPr/>
          </a:p>
          <a:p>
            <a:pPr indent="-342900" lvl="0" marL="342900" marR="0" rtl="0" algn="l">
              <a:lnSpc>
                <a:spcPct val="100000"/>
              </a:lnSpc>
              <a:spcBef>
                <a:spcPts val="640"/>
              </a:spcBef>
              <a:spcAft>
                <a:spcPts val="0"/>
              </a:spcAft>
              <a:buClr>
                <a:schemeClr val="accent2"/>
              </a:buClr>
              <a:buSzPts val="3200"/>
              <a:buFont typeface="Noto Sans Symbols"/>
              <a:buChar char="▪"/>
            </a:pPr>
            <a:r>
              <a:rPr b="0" i="0" lang="en-US" sz="3200" u="none">
                <a:solidFill>
                  <a:schemeClr val="dk1"/>
                </a:solidFill>
                <a:latin typeface="Tahoma"/>
                <a:ea typeface="Tahoma"/>
                <a:cs typeface="Tahoma"/>
                <a:sym typeface="Tahoma"/>
              </a:rPr>
              <a:t>Avoidance</a:t>
            </a:r>
            <a:endParaRPr/>
          </a:p>
          <a:p>
            <a:pPr indent="-342900" lvl="0" marL="342900" marR="0" rtl="0" algn="l">
              <a:lnSpc>
                <a:spcPct val="100000"/>
              </a:lnSpc>
              <a:spcBef>
                <a:spcPts val="640"/>
              </a:spcBef>
              <a:spcAft>
                <a:spcPts val="0"/>
              </a:spcAft>
              <a:buClr>
                <a:schemeClr val="accent2"/>
              </a:buClr>
              <a:buSzPts val="3200"/>
              <a:buFont typeface="Noto Sans Symbols"/>
              <a:buChar char="▪"/>
            </a:pPr>
            <a:r>
              <a:rPr b="0" i="0" lang="en-US" sz="3200" u="none">
                <a:solidFill>
                  <a:schemeClr val="dk1"/>
                </a:solidFill>
                <a:latin typeface="Tahoma"/>
                <a:ea typeface="Tahoma"/>
                <a:cs typeface="Tahoma"/>
                <a:sym typeface="Tahoma"/>
              </a:rPr>
              <a:t>Transfer</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2" name="Shape 202"/>
        <p:cNvGrpSpPr/>
        <p:nvPr/>
      </p:nvGrpSpPr>
      <p:grpSpPr>
        <a:xfrm>
          <a:off x="0" y="0"/>
          <a:ext cx="0" cy="0"/>
          <a:chOff x="0" y="0"/>
          <a:chExt cx="0" cy="0"/>
        </a:xfrm>
      </p:grpSpPr>
      <p:sp>
        <p:nvSpPr>
          <p:cNvPr id="203" name="Shape 203"/>
          <p:cNvSpPr txBox="1"/>
          <p:nvPr>
            <p:ph type="title"/>
          </p:nvPr>
        </p:nvSpPr>
        <p:spPr>
          <a:xfrm>
            <a:off x="406400" y="228600"/>
            <a:ext cx="7772400" cy="11430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2"/>
              </a:buClr>
              <a:buSzPts val="4000"/>
              <a:buFont typeface="Calibri"/>
              <a:buNone/>
            </a:pPr>
            <a:r>
              <a:rPr b="1" i="0" lang="en-US" sz="4000" u="none" cap="none" strike="noStrike">
                <a:solidFill>
                  <a:schemeClr val="dk2"/>
                </a:solidFill>
                <a:latin typeface="Calibri"/>
                <a:ea typeface="Calibri"/>
                <a:cs typeface="Calibri"/>
                <a:sym typeface="Calibri"/>
              </a:rPr>
              <a:t>How do you Manage Risk?</a:t>
            </a:r>
            <a:endParaRPr/>
          </a:p>
        </p:txBody>
      </p:sp>
      <p:sp>
        <p:nvSpPr>
          <p:cNvPr id="204" name="Shape 204"/>
          <p:cNvSpPr txBox="1"/>
          <p:nvPr>
            <p:ph idx="1" type="body"/>
          </p:nvPr>
        </p:nvSpPr>
        <p:spPr>
          <a:xfrm>
            <a:off x="457200" y="1885950"/>
            <a:ext cx="8178800" cy="4171950"/>
          </a:xfrm>
          <a:prstGeom prst="rect">
            <a:avLst/>
          </a:prstGeom>
          <a:noFill/>
          <a:ln>
            <a:noFill/>
          </a:ln>
        </p:spPr>
        <p:txBody>
          <a:bodyPr anchorCtr="0" anchor="t" bIns="45700" lIns="91425" spcFirstLastPara="1" rIns="91425" wrap="square" tIns="45700">
            <a:noAutofit/>
          </a:bodyPr>
          <a:lstStyle/>
          <a:p>
            <a:pPr indent="-231775" lvl="0" marL="231775" marR="0" rtl="0" algn="l">
              <a:lnSpc>
                <a:spcPct val="100000"/>
              </a:lnSpc>
              <a:spcBef>
                <a:spcPts val="0"/>
              </a:spcBef>
              <a:spcAft>
                <a:spcPts val="0"/>
              </a:spcAft>
              <a:buClr>
                <a:schemeClr val="accent2"/>
              </a:buClr>
              <a:buSzPts val="2400"/>
              <a:buFont typeface="Arial"/>
              <a:buAutoNum type="arabicPeriod"/>
            </a:pPr>
            <a:r>
              <a:rPr b="0" i="0" lang="en-US" sz="2400" u="none">
                <a:solidFill>
                  <a:schemeClr val="dk1"/>
                </a:solidFill>
                <a:latin typeface="Calibri"/>
                <a:ea typeface="Calibri"/>
                <a:cs typeface="Calibri"/>
                <a:sym typeface="Calibri"/>
              </a:rPr>
              <a:t>from avoiding an activity altogether </a:t>
            </a:r>
            <a:endParaRPr/>
          </a:p>
          <a:p>
            <a:pPr indent="-231775" lvl="0" marL="231775" marR="0" rtl="0" algn="l">
              <a:lnSpc>
                <a:spcPct val="100000"/>
              </a:lnSpc>
              <a:spcBef>
                <a:spcPts val="480"/>
              </a:spcBef>
              <a:spcAft>
                <a:spcPts val="0"/>
              </a:spcAft>
              <a:buClr>
                <a:schemeClr val="accent2"/>
              </a:buClr>
              <a:buSzPts val="2400"/>
              <a:buFont typeface="Arial"/>
              <a:buAutoNum type="arabicPeriod"/>
            </a:pPr>
            <a:r>
              <a:rPr b="0" i="0" lang="en-US" sz="2400" u="none">
                <a:solidFill>
                  <a:schemeClr val="dk1"/>
                </a:solidFill>
                <a:latin typeface="Calibri"/>
                <a:ea typeface="Calibri"/>
                <a:cs typeface="Calibri"/>
                <a:sym typeface="Calibri"/>
              </a:rPr>
              <a:t>to absorbing the risk and its related consequences as part of your normal operations. </a:t>
            </a:r>
            <a:endParaRPr/>
          </a:p>
          <a:p>
            <a:pPr indent="-231775" lvl="0" marL="231775" marR="0" rtl="0" algn="l">
              <a:lnSpc>
                <a:spcPct val="100000"/>
              </a:lnSpc>
              <a:spcBef>
                <a:spcPts val="480"/>
              </a:spcBef>
              <a:spcAft>
                <a:spcPts val="0"/>
              </a:spcAft>
              <a:buClr>
                <a:schemeClr val="accent2"/>
              </a:buClr>
              <a:buSzPts val="2400"/>
              <a:buFont typeface="Arial"/>
              <a:buAutoNum type="arabicPeriod"/>
            </a:pPr>
            <a:r>
              <a:rPr b="0" i="0" lang="en-US" sz="2400" u="none">
                <a:solidFill>
                  <a:schemeClr val="dk1"/>
                </a:solidFill>
                <a:latin typeface="Calibri"/>
                <a:ea typeface="Calibri"/>
                <a:cs typeface="Calibri"/>
                <a:sym typeface="Calibri"/>
              </a:rPr>
              <a:t>insurance, </a:t>
            </a:r>
            <a:endParaRPr/>
          </a:p>
          <a:p>
            <a:pPr indent="-231775" lvl="0" marL="231775" marR="0" rtl="0" algn="l">
              <a:lnSpc>
                <a:spcPct val="100000"/>
              </a:lnSpc>
              <a:spcBef>
                <a:spcPts val="480"/>
              </a:spcBef>
              <a:spcAft>
                <a:spcPts val="0"/>
              </a:spcAft>
              <a:buClr>
                <a:schemeClr val="accent2"/>
              </a:buClr>
              <a:buSzPts val="2400"/>
              <a:buFont typeface="Arial"/>
              <a:buAutoNum type="arabicPeriod"/>
            </a:pPr>
            <a:r>
              <a:rPr b="0" i="0" lang="en-US" sz="2400" u="none">
                <a:solidFill>
                  <a:schemeClr val="dk1"/>
                </a:solidFill>
                <a:latin typeface="Calibri"/>
                <a:ea typeface="Calibri"/>
                <a:cs typeface="Calibri"/>
                <a:sym typeface="Calibri"/>
              </a:rPr>
              <a:t>contractual transfer of the risk, </a:t>
            </a:r>
            <a:endParaRPr/>
          </a:p>
          <a:p>
            <a:pPr indent="-231775" lvl="0" marL="231775" marR="0" rtl="0" algn="l">
              <a:lnSpc>
                <a:spcPct val="100000"/>
              </a:lnSpc>
              <a:spcBef>
                <a:spcPts val="480"/>
              </a:spcBef>
              <a:spcAft>
                <a:spcPts val="0"/>
              </a:spcAft>
              <a:buClr>
                <a:schemeClr val="accent2"/>
              </a:buClr>
              <a:buSzPts val="2400"/>
              <a:buFont typeface="Arial"/>
              <a:buAutoNum type="arabicPeriod"/>
            </a:pPr>
            <a:r>
              <a:rPr b="0" i="0" lang="en-US" sz="2400" u="none">
                <a:solidFill>
                  <a:schemeClr val="dk1"/>
                </a:solidFill>
                <a:latin typeface="Calibri"/>
                <a:ea typeface="Calibri"/>
                <a:cs typeface="Calibri"/>
                <a:sym typeface="Calibri"/>
              </a:rPr>
              <a:t>loss prevention through effective safety programs, </a:t>
            </a:r>
            <a:endParaRPr/>
          </a:p>
          <a:p>
            <a:pPr indent="-231775" lvl="0" marL="231775" marR="0" rtl="0" algn="l">
              <a:lnSpc>
                <a:spcPct val="100000"/>
              </a:lnSpc>
              <a:spcBef>
                <a:spcPts val="480"/>
              </a:spcBef>
              <a:spcAft>
                <a:spcPts val="0"/>
              </a:spcAft>
              <a:buClr>
                <a:schemeClr val="accent2"/>
              </a:buClr>
              <a:buSzPts val="2400"/>
              <a:buFont typeface="Arial"/>
              <a:buAutoNum type="arabicPeriod"/>
            </a:pPr>
            <a:r>
              <a:rPr b="0" i="0" lang="en-US" sz="2400" u="none">
                <a:solidFill>
                  <a:schemeClr val="dk1"/>
                </a:solidFill>
                <a:latin typeface="Calibri"/>
                <a:ea typeface="Calibri"/>
                <a:cs typeface="Calibri"/>
                <a:sym typeface="Calibri"/>
              </a:rPr>
              <a:t>loss reduction through effective emergency response plans, </a:t>
            </a:r>
            <a:endParaRPr/>
          </a:p>
          <a:p>
            <a:pPr indent="-231775" lvl="0" marL="231775" marR="0" rtl="0" algn="l">
              <a:lnSpc>
                <a:spcPct val="100000"/>
              </a:lnSpc>
              <a:spcBef>
                <a:spcPts val="480"/>
              </a:spcBef>
              <a:spcAft>
                <a:spcPts val="0"/>
              </a:spcAft>
              <a:buClr>
                <a:schemeClr val="accent2"/>
              </a:buClr>
              <a:buSzPts val="2400"/>
              <a:buFont typeface="Arial"/>
              <a:buAutoNum type="arabicPeriod"/>
            </a:pPr>
            <a:r>
              <a:rPr b="0" i="0" lang="en-US" sz="2400" u="none">
                <a:solidFill>
                  <a:schemeClr val="dk1"/>
                </a:solidFill>
                <a:latin typeface="Calibri"/>
                <a:ea typeface="Calibri"/>
                <a:cs typeface="Calibri"/>
                <a:sym typeface="Calibri"/>
              </a:rPr>
              <a:t>business recovery plans, </a:t>
            </a:r>
            <a:endParaRPr/>
          </a:p>
          <a:p>
            <a:pPr indent="-231775" lvl="0" marL="231775" marR="0" rtl="0" algn="l">
              <a:lnSpc>
                <a:spcPct val="100000"/>
              </a:lnSpc>
              <a:spcBef>
                <a:spcPts val="480"/>
              </a:spcBef>
              <a:spcAft>
                <a:spcPts val="0"/>
              </a:spcAft>
              <a:buClr>
                <a:schemeClr val="accent2"/>
              </a:buClr>
              <a:buSzPts val="2400"/>
              <a:buFont typeface="Arial"/>
              <a:buAutoNum type="arabicPeriod"/>
            </a:pPr>
            <a:r>
              <a:rPr b="0" i="0" lang="en-US" sz="2400" u="none">
                <a:solidFill>
                  <a:schemeClr val="dk1"/>
                </a:solidFill>
                <a:latin typeface="Calibri"/>
                <a:ea typeface="Calibri"/>
                <a:cs typeface="Calibri"/>
                <a:sym typeface="Calibri"/>
              </a:rPr>
              <a:t>good staff training and </a:t>
            </a:r>
            <a:endParaRPr/>
          </a:p>
          <a:p>
            <a:pPr indent="-231775" lvl="0" marL="231775" marR="0" rtl="0" algn="l">
              <a:lnSpc>
                <a:spcPct val="100000"/>
              </a:lnSpc>
              <a:spcBef>
                <a:spcPts val="480"/>
              </a:spcBef>
              <a:spcAft>
                <a:spcPts val="0"/>
              </a:spcAft>
              <a:buClr>
                <a:schemeClr val="accent2"/>
              </a:buClr>
              <a:buSzPts val="2400"/>
              <a:buFont typeface="Arial"/>
              <a:buAutoNum type="arabicPeriod"/>
            </a:pPr>
            <a:r>
              <a:rPr b="0" i="0" lang="en-US" sz="2400" u="none">
                <a:solidFill>
                  <a:schemeClr val="dk1"/>
                </a:solidFill>
                <a:latin typeface="Calibri"/>
                <a:ea typeface="Calibri"/>
                <a:cs typeface="Calibri"/>
                <a:sym typeface="Calibri"/>
              </a:rPr>
              <a:t>separation of buildings or functions, etc.</a:t>
            </a:r>
            <a:endParaRPr b="0" i="0" sz="2400" u="none">
              <a:solidFill>
                <a:schemeClr val="dk1"/>
              </a:solidFill>
              <a:latin typeface="Calibri"/>
              <a:ea typeface="Calibri"/>
              <a:cs typeface="Calibri"/>
              <a:sym typeface="Calibri"/>
            </a:endParaRPr>
          </a:p>
          <a:p>
            <a:pPr indent="-190500" lvl="0" marL="342900" marR="0" rtl="0" algn="l">
              <a:spcBef>
                <a:spcPts val="480"/>
              </a:spcBef>
              <a:spcAft>
                <a:spcPts val="0"/>
              </a:spcAft>
              <a:buClr>
                <a:schemeClr val="accent2"/>
              </a:buClr>
              <a:buSzPts val="2400"/>
              <a:buFont typeface="Arial"/>
              <a:buNone/>
            </a:pPr>
            <a:r>
              <a:t/>
            </a:r>
            <a:endParaRPr b="0" i="0" sz="2400" u="none">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8" name="Shape 208"/>
        <p:cNvGrpSpPr/>
        <p:nvPr/>
      </p:nvGrpSpPr>
      <p:grpSpPr>
        <a:xfrm>
          <a:off x="0" y="0"/>
          <a:ext cx="0" cy="0"/>
          <a:chOff x="0" y="0"/>
          <a:chExt cx="0" cy="0"/>
        </a:xfrm>
      </p:grpSpPr>
      <p:graphicFrame>
        <p:nvGraphicFramePr>
          <p:cNvPr id="209" name="Shape 209"/>
          <p:cNvGraphicFramePr/>
          <p:nvPr/>
        </p:nvGraphicFramePr>
        <p:xfrm>
          <a:off x="533400" y="1600200"/>
          <a:ext cx="3000000" cy="3000000"/>
        </p:xfrm>
        <a:graphic>
          <a:graphicData uri="http://schemas.openxmlformats.org/drawingml/2006/table">
            <a:tbl>
              <a:tblPr>
                <a:noFill/>
                <a:tableStyleId>{283BFCB5-3572-4BA3-A010-81BF4D766AE7}</a:tableStyleId>
              </a:tblPr>
              <a:tblGrid>
                <a:gridCol w="4076700"/>
                <a:gridCol w="4076700"/>
              </a:tblGrid>
              <a:tr h="944550">
                <a:tc>
                  <a:txBody>
                    <a:bodyPr>
                      <a:noAutofit/>
                    </a:bodyPr>
                    <a:lstStyle/>
                    <a:p>
                      <a:pPr indent="0" lvl="0" marL="0" marR="0" rtl="0" algn="l">
                        <a:lnSpc>
                          <a:spcPct val="100000"/>
                        </a:lnSpc>
                        <a:spcBef>
                          <a:spcPts val="0"/>
                        </a:spcBef>
                        <a:spcAft>
                          <a:spcPts val="0"/>
                        </a:spcAft>
                        <a:buClr>
                          <a:schemeClr val="dk1"/>
                        </a:buClr>
                        <a:buSzPts val="3200"/>
                        <a:buFont typeface="Tahoma"/>
                        <a:buNone/>
                      </a:pPr>
                      <a:r>
                        <a:rPr b="1" i="0" lang="en-US" sz="3200" u="none" cap="none" strike="noStrike">
                          <a:solidFill>
                            <a:schemeClr val="dk1"/>
                          </a:solidFill>
                          <a:latin typeface="Tahoma"/>
                          <a:ea typeface="Tahoma"/>
                          <a:cs typeface="Tahoma"/>
                          <a:sym typeface="Tahoma"/>
                        </a:rPr>
                        <a:t>Volunteer Type</a:t>
                      </a:r>
                      <a:endParaRPr/>
                    </a:p>
                  </a:txBody>
                  <a:tcPr marT="45700" marB="45700" marR="0" marL="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1"/>
                    </a:solidFill>
                  </a:tcPr>
                </a:tc>
                <a:tc>
                  <a:txBody>
                    <a:bodyPr>
                      <a:noAutofit/>
                    </a:bodyPr>
                    <a:lstStyle/>
                    <a:p>
                      <a:pPr indent="0" lvl="0" marL="0" marR="0" rtl="0" algn="l">
                        <a:lnSpc>
                          <a:spcPct val="100000"/>
                        </a:lnSpc>
                        <a:spcBef>
                          <a:spcPts val="0"/>
                        </a:spcBef>
                        <a:spcAft>
                          <a:spcPts val="0"/>
                        </a:spcAft>
                        <a:buClr>
                          <a:schemeClr val="dk1"/>
                        </a:buClr>
                        <a:buSzPts val="2800"/>
                        <a:buFont typeface="Tahoma"/>
                        <a:buNone/>
                      </a:pPr>
                      <a:r>
                        <a:rPr b="1" i="0" lang="en-US" sz="2800" u="none" cap="none" strike="noStrike">
                          <a:solidFill>
                            <a:schemeClr val="dk1"/>
                          </a:solidFill>
                          <a:latin typeface="Tahoma"/>
                          <a:ea typeface="Tahoma"/>
                          <a:cs typeface="Tahoma"/>
                          <a:sym typeface="Tahoma"/>
                        </a:rPr>
                        <a:t>Criminal Background Screening</a:t>
                      </a:r>
                      <a:endParaRPr/>
                    </a:p>
                  </a:txBody>
                  <a:tcPr marT="45700" marB="45700" marR="0" marL="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1"/>
                    </a:solidFill>
                  </a:tcPr>
                </a:tc>
              </a:tr>
              <a:tr h="944550">
                <a:tc>
                  <a:txBody>
                    <a:bodyPr>
                      <a:noAutofit/>
                    </a:bodyPr>
                    <a:lstStyle/>
                    <a:p>
                      <a:pPr indent="0" lvl="0" marL="0" marR="0" rtl="0" algn="l">
                        <a:lnSpc>
                          <a:spcPct val="100000"/>
                        </a:lnSpc>
                        <a:spcBef>
                          <a:spcPts val="0"/>
                        </a:spcBef>
                        <a:spcAft>
                          <a:spcPts val="0"/>
                        </a:spcAft>
                        <a:buClr>
                          <a:srgbClr val="000000"/>
                        </a:buClr>
                        <a:buSzPts val="2800"/>
                        <a:buFont typeface="Tahoma"/>
                        <a:buNone/>
                      </a:pPr>
                      <a:r>
                        <a:rPr b="0" i="0" lang="en-US" sz="2800" u="none" cap="none" strike="noStrike">
                          <a:solidFill>
                            <a:srgbClr val="000000"/>
                          </a:solidFill>
                          <a:latin typeface="Tahoma"/>
                          <a:ea typeface="Tahoma"/>
                          <a:cs typeface="Tahoma"/>
                          <a:sym typeface="Tahoma"/>
                        </a:rPr>
                        <a:t>Occasional/</a:t>
                      </a:r>
                      <a:endParaRPr/>
                    </a:p>
                    <a:p>
                      <a:pPr indent="0" lvl="0" marL="0" marR="0" rtl="0" algn="l">
                        <a:lnSpc>
                          <a:spcPct val="100000"/>
                        </a:lnSpc>
                        <a:spcBef>
                          <a:spcPts val="0"/>
                        </a:spcBef>
                        <a:spcAft>
                          <a:spcPts val="0"/>
                        </a:spcAft>
                        <a:buClr>
                          <a:srgbClr val="000000"/>
                        </a:buClr>
                        <a:buSzPts val="2800"/>
                        <a:buFont typeface="Tahoma"/>
                        <a:buNone/>
                      </a:pPr>
                      <a:r>
                        <a:rPr b="0" i="0" lang="en-US" sz="2800" u="none" cap="none" strike="noStrike">
                          <a:solidFill>
                            <a:srgbClr val="000000"/>
                          </a:solidFill>
                          <a:latin typeface="Tahoma"/>
                          <a:ea typeface="Tahoma"/>
                          <a:cs typeface="Tahoma"/>
                          <a:sym typeface="Tahoma"/>
                        </a:rPr>
                        <a:t>One-Time Volunteers</a:t>
                      </a:r>
                      <a:endParaRPr/>
                    </a:p>
                  </a:txBody>
                  <a:tcPr marT="45700" marB="45700" marR="0" marL="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FD3CB"/>
                    </a:solidFill>
                  </a:tcPr>
                </a:tc>
                <a:tc>
                  <a:txBody>
                    <a:bodyPr>
                      <a:noAutofit/>
                    </a:bodyPr>
                    <a:lstStyle/>
                    <a:p>
                      <a:pPr indent="0" lvl="0" marL="0" marR="0" rtl="0" algn="l">
                        <a:lnSpc>
                          <a:spcPct val="100000"/>
                        </a:lnSpc>
                        <a:spcBef>
                          <a:spcPts val="0"/>
                        </a:spcBef>
                        <a:spcAft>
                          <a:spcPts val="0"/>
                        </a:spcAft>
                        <a:buClr>
                          <a:srgbClr val="000000"/>
                        </a:buClr>
                        <a:buSzPts val="2400"/>
                        <a:buFont typeface="Tahoma"/>
                        <a:buNone/>
                      </a:pPr>
                      <a:r>
                        <a:rPr b="0" i="0" lang="en-US" sz="2400" u="none" cap="none" strike="noStrike">
                          <a:solidFill>
                            <a:srgbClr val="000000"/>
                          </a:solidFill>
                          <a:latin typeface="Tahoma"/>
                          <a:ea typeface="Tahoma"/>
                          <a:cs typeface="Tahoma"/>
                          <a:sym typeface="Tahoma"/>
                        </a:rPr>
                        <a:t>NO</a:t>
                      </a:r>
                      <a:endParaRPr/>
                    </a:p>
                  </a:txBody>
                  <a:tcPr marT="45700" marB="45700" marR="0" marL="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FD3CB"/>
                    </a:solidFill>
                  </a:tcPr>
                </a:tc>
              </a:tr>
              <a:tr h="712775">
                <a:tc>
                  <a:txBody>
                    <a:bodyPr>
                      <a:noAutofit/>
                    </a:bodyPr>
                    <a:lstStyle/>
                    <a:p>
                      <a:pPr indent="0" lvl="0" marL="0" marR="0" rtl="0" algn="l">
                        <a:lnSpc>
                          <a:spcPct val="100000"/>
                        </a:lnSpc>
                        <a:spcBef>
                          <a:spcPts val="0"/>
                        </a:spcBef>
                        <a:spcAft>
                          <a:spcPts val="0"/>
                        </a:spcAft>
                        <a:buClr>
                          <a:srgbClr val="000000"/>
                        </a:buClr>
                        <a:buSzPts val="2800"/>
                        <a:buFont typeface="Tahoma"/>
                        <a:buNone/>
                      </a:pPr>
                      <a:r>
                        <a:rPr b="0" i="0" lang="en-US" sz="2800" u="none" cap="none" strike="noStrike">
                          <a:solidFill>
                            <a:srgbClr val="000000"/>
                          </a:solidFill>
                          <a:latin typeface="Tahoma"/>
                          <a:ea typeface="Tahoma"/>
                          <a:cs typeface="Tahoma"/>
                          <a:sym typeface="Tahoma"/>
                        </a:rPr>
                        <a:t>4-H Volunteers</a:t>
                      </a:r>
                      <a:endParaRPr/>
                    </a:p>
                  </a:txBody>
                  <a:tcPr marT="45700" marB="45700" marR="0" marL="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FEAE7"/>
                    </a:solidFill>
                  </a:tcPr>
                </a:tc>
                <a:tc>
                  <a:txBody>
                    <a:bodyPr>
                      <a:noAutofit/>
                    </a:bodyPr>
                    <a:lstStyle/>
                    <a:p>
                      <a:pPr indent="0" lvl="0" marL="0" marR="0" rtl="0" algn="l">
                        <a:lnSpc>
                          <a:spcPct val="100000"/>
                        </a:lnSpc>
                        <a:spcBef>
                          <a:spcPts val="0"/>
                        </a:spcBef>
                        <a:spcAft>
                          <a:spcPts val="0"/>
                        </a:spcAft>
                        <a:buClr>
                          <a:srgbClr val="000000"/>
                        </a:buClr>
                        <a:buSzPts val="2400"/>
                        <a:buFont typeface="Tahoma"/>
                        <a:buNone/>
                      </a:pPr>
                      <a:r>
                        <a:rPr b="0" i="0" lang="en-US" sz="2400" u="none" cap="none" strike="noStrike">
                          <a:solidFill>
                            <a:srgbClr val="000000"/>
                          </a:solidFill>
                          <a:latin typeface="Tahoma"/>
                          <a:ea typeface="Tahoma"/>
                          <a:cs typeface="Tahoma"/>
                          <a:sym typeface="Tahoma"/>
                        </a:rPr>
                        <a:t>YES</a:t>
                      </a:r>
                      <a:endParaRPr/>
                    </a:p>
                  </a:txBody>
                  <a:tcPr marT="45700" marB="45700" marR="0" marL="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FEAE7"/>
                    </a:solidFill>
                  </a:tcPr>
                </a:tc>
              </a:tr>
              <a:tr h="731825">
                <a:tc>
                  <a:txBody>
                    <a:bodyPr>
                      <a:noAutofit/>
                    </a:bodyPr>
                    <a:lstStyle/>
                    <a:p>
                      <a:pPr indent="0" lvl="0" marL="0" marR="0" rtl="0" algn="l">
                        <a:lnSpc>
                          <a:spcPct val="100000"/>
                        </a:lnSpc>
                        <a:spcBef>
                          <a:spcPts val="0"/>
                        </a:spcBef>
                        <a:spcAft>
                          <a:spcPts val="0"/>
                        </a:spcAft>
                        <a:buClr>
                          <a:srgbClr val="000000"/>
                        </a:buClr>
                        <a:buSzPts val="2800"/>
                        <a:buFont typeface="Tahoma"/>
                        <a:buNone/>
                      </a:pPr>
                      <a:r>
                        <a:rPr b="0" i="0" lang="en-US" sz="2800" u="none" cap="none" strike="noStrike">
                          <a:solidFill>
                            <a:srgbClr val="000000"/>
                          </a:solidFill>
                          <a:latin typeface="Tahoma"/>
                          <a:ea typeface="Tahoma"/>
                          <a:cs typeface="Tahoma"/>
                          <a:sym typeface="Tahoma"/>
                        </a:rPr>
                        <a:t>4-H Camp Volunteers</a:t>
                      </a:r>
                      <a:endParaRPr/>
                    </a:p>
                  </a:txBody>
                  <a:tcPr marT="45700" marB="45700" marR="0" marL="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FD3CB"/>
                    </a:solidFill>
                  </a:tcPr>
                </a:tc>
                <a:tc>
                  <a:txBody>
                    <a:bodyPr>
                      <a:noAutofit/>
                    </a:bodyPr>
                    <a:lstStyle/>
                    <a:p>
                      <a:pPr indent="0" lvl="0" marL="0" marR="0" rtl="0" algn="l">
                        <a:lnSpc>
                          <a:spcPct val="100000"/>
                        </a:lnSpc>
                        <a:spcBef>
                          <a:spcPts val="0"/>
                        </a:spcBef>
                        <a:spcAft>
                          <a:spcPts val="0"/>
                        </a:spcAft>
                        <a:buClr>
                          <a:srgbClr val="000000"/>
                        </a:buClr>
                        <a:buSzPts val="2400"/>
                        <a:buFont typeface="Tahoma"/>
                        <a:buNone/>
                      </a:pPr>
                      <a:r>
                        <a:rPr b="0" i="0" lang="en-US" sz="2400" u="none" cap="none" strike="noStrike">
                          <a:solidFill>
                            <a:srgbClr val="000000"/>
                          </a:solidFill>
                          <a:latin typeface="Tahoma"/>
                          <a:ea typeface="Tahoma"/>
                          <a:cs typeface="Tahoma"/>
                          <a:sym typeface="Tahoma"/>
                        </a:rPr>
                        <a:t>YES</a:t>
                      </a:r>
                      <a:endParaRPr/>
                    </a:p>
                    <a:p>
                      <a:pPr indent="0" lvl="0" marL="0" marR="0" rtl="0" algn="l">
                        <a:spcBef>
                          <a:spcPts val="0"/>
                        </a:spcBef>
                        <a:spcAft>
                          <a:spcPts val="0"/>
                        </a:spcAft>
                        <a:buNone/>
                      </a:pPr>
                      <a:r>
                        <a:t/>
                      </a:r>
                      <a:endParaRPr b="0" i="0" sz="2400" u="none">
                        <a:solidFill>
                          <a:srgbClr val="000000"/>
                        </a:solidFill>
                        <a:latin typeface="Tahoma"/>
                        <a:ea typeface="Tahoma"/>
                        <a:cs typeface="Tahoma"/>
                        <a:sym typeface="Tahoma"/>
                      </a:endParaRPr>
                    </a:p>
                  </a:txBody>
                  <a:tcPr marT="45700" marB="45700" marR="0" marL="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FD3CB"/>
                    </a:solidFill>
                  </a:tcPr>
                </a:tc>
              </a:tr>
              <a:tr h="792150">
                <a:tc>
                  <a:txBody>
                    <a:bodyPr>
                      <a:noAutofit/>
                    </a:bodyPr>
                    <a:lstStyle/>
                    <a:p>
                      <a:pPr indent="0" lvl="0" marL="0" marR="0" rtl="0" algn="l">
                        <a:lnSpc>
                          <a:spcPct val="100000"/>
                        </a:lnSpc>
                        <a:spcBef>
                          <a:spcPts val="0"/>
                        </a:spcBef>
                        <a:spcAft>
                          <a:spcPts val="0"/>
                        </a:spcAft>
                        <a:buClr>
                          <a:srgbClr val="000000"/>
                        </a:buClr>
                        <a:buSzPts val="2800"/>
                        <a:buFont typeface="Tahoma"/>
                        <a:buNone/>
                      </a:pPr>
                      <a:r>
                        <a:rPr b="0" i="0" lang="en-US" sz="2800" u="none">
                          <a:solidFill>
                            <a:srgbClr val="000000"/>
                          </a:solidFill>
                          <a:latin typeface="Tahoma"/>
                          <a:ea typeface="Tahoma"/>
                          <a:cs typeface="Tahoma"/>
                          <a:sym typeface="Tahoma"/>
                        </a:rPr>
                        <a:t>Master Volunteers </a:t>
                      </a:r>
                      <a:r>
                        <a:rPr b="0" i="0" lang="en-US" sz="1800" u="none">
                          <a:solidFill>
                            <a:srgbClr val="000000"/>
                          </a:solidFill>
                          <a:latin typeface="Tahoma"/>
                          <a:ea typeface="Tahoma"/>
                          <a:cs typeface="Tahoma"/>
                          <a:sym typeface="Tahoma"/>
                        </a:rPr>
                        <a:t>	</a:t>
                      </a:r>
                      <a:endParaRPr/>
                    </a:p>
                    <a:p>
                      <a:pPr indent="0" lvl="0" marL="0" marR="0" rtl="0" algn="l">
                        <a:spcBef>
                          <a:spcPts val="0"/>
                        </a:spcBef>
                        <a:spcAft>
                          <a:spcPts val="0"/>
                        </a:spcAft>
                        <a:buNone/>
                      </a:pPr>
                      <a:r>
                        <a:t/>
                      </a:r>
                      <a:endParaRPr b="0" i="0" sz="1800" u="none">
                        <a:solidFill>
                          <a:srgbClr val="000000"/>
                        </a:solidFill>
                        <a:latin typeface="Tahoma"/>
                        <a:ea typeface="Tahoma"/>
                        <a:cs typeface="Tahoma"/>
                        <a:sym typeface="Tahoma"/>
                      </a:endParaRPr>
                    </a:p>
                  </a:txBody>
                  <a:tcPr marT="45700" marB="45700" marR="0" marL="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FEAE7"/>
                    </a:solidFill>
                  </a:tcPr>
                </a:tc>
                <a:tc>
                  <a:txBody>
                    <a:bodyPr>
                      <a:noAutofit/>
                    </a:bodyPr>
                    <a:lstStyle/>
                    <a:p>
                      <a:pPr indent="0" lvl="0" marL="0" marR="0" rtl="0" algn="l">
                        <a:lnSpc>
                          <a:spcPct val="100000"/>
                        </a:lnSpc>
                        <a:spcBef>
                          <a:spcPts val="0"/>
                        </a:spcBef>
                        <a:spcAft>
                          <a:spcPts val="0"/>
                        </a:spcAft>
                        <a:buClr>
                          <a:srgbClr val="000000"/>
                        </a:buClr>
                        <a:buSzPts val="2400"/>
                        <a:buFont typeface="Tahoma"/>
                        <a:buNone/>
                      </a:pPr>
                      <a:r>
                        <a:rPr b="0" i="0" lang="en-US" sz="2400" u="none">
                          <a:solidFill>
                            <a:srgbClr val="000000"/>
                          </a:solidFill>
                          <a:latin typeface="Tahoma"/>
                          <a:ea typeface="Tahoma"/>
                          <a:cs typeface="Tahoma"/>
                          <a:sym typeface="Tahoma"/>
                        </a:rPr>
                        <a:t>YES</a:t>
                      </a:r>
                      <a:endParaRPr/>
                    </a:p>
                  </a:txBody>
                  <a:tcPr marT="45700" marB="45700" marR="0" marL="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FEAE7"/>
                    </a:solidFill>
                  </a:tcPr>
                </a:tc>
              </a:tr>
              <a:tr h="822325">
                <a:tc>
                  <a:txBody>
                    <a:bodyPr>
                      <a:noAutofit/>
                    </a:bodyPr>
                    <a:lstStyle/>
                    <a:p>
                      <a:pPr indent="0" lvl="0" marL="0" marR="0" rtl="0" algn="l">
                        <a:lnSpc>
                          <a:spcPct val="100000"/>
                        </a:lnSpc>
                        <a:spcBef>
                          <a:spcPts val="0"/>
                        </a:spcBef>
                        <a:spcAft>
                          <a:spcPts val="0"/>
                        </a:spcAft>
                        <a:buClr>
                          <a:srgbClr val="000000"/>
                        </a:buClr>
                        <a:buSzPts val="2400"/>
                        <a:buFont typeface="Tahoma"/>
                        <a:buNone/>
                      </a:pPr>
                      <a:r>
                        <a:rPr b="0" i="0" lang="en-US" sz="2400" u="none">
                          <a:solidFill>
                            <a:srgbClr val="000000"/>
                          </a:solidFill>
                          <a:latin typeface="Tahoma"/>
                          <a:ea typeface="Tahoma"/>
                          <a:cs typeface="Tahoma"/>
                          <a:sym typeface="Tahoma"/>
                        </a:rPr>
                        <a:t>Volunteers in Positions of Trust</a:t>
                      </a:r>
                      <a:endParaRPr/>
                    </a:p>
                  </a:txBody>
                  <a:tcPr marT="45700" marB="45700" marR="0" marL="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FD3CB"/>
                    </a:solidFill>
                  </a:tcPr>
                </a:tc>
                <a:tc>
                  <a:txBody>
                    <a:bodyPr>
                      <a:noAutofit/>
                    </a:bodyPr>
                    <a:lstStyle/>
                    <a:p>
                      <a:pPr indent="0" lvl="0" marL="0" marR="0" rtl="0" algn="l">
                        <a:lnSpc>
                          <a:spcPct val="100000"/>
                        </a:lnSpc>
                        <a:spcBef>
                          <a:spcPts val="0"/>
                        </a:spcBef>
                        <a:spcAft>
                          <a:spcPts val="0"/>
                        </a:spcAft>
                        <a:buClr>
                          <a:srgbClr val="000000"/>
                        </a:buClr>
                        <a:buSzPts val="2400"/>
                        <a:buFont typeface="Tahoma"/>
                        <a:buNone/>
                      </a:pPr>
                      <a:r>
                        <a:rPr b="0" i="0" lang="en-US" sz="2400" u="none">
                          <a:solidFill>
                            <a:srgbClr val="000000"/>
                          </a:solidFill>
                          <a:latin typeface="Tahoma"/>
                          <a:ea typeface="Tahoma"/>
                          <a:cs typeface="Tahoma"/>
                          <a:sym typeface="Tahoma"/>
                        </a:rPr>
                        <a:t>YES</a:t>
                      </a:r>
                      <a:endParaRPr/>
                    </a:p>
                    <a:p>
                      <a:pPr indent="0" lvl="0" marL="0" marR="0" rtl="0" algn="l">
                        <a:spcBef>
                          <a:spcPts val="0"/>
                        </a:spcBef>
                        <a:spcAft>
                          <a:spcPts val="0"/>
                        </a:spcAft>
                        <a:buNone/>
                      </a:pPr>
                      <a:r>
                        <a:t/>
                      </a:r>
                      <a:endParaRPr b="0" i="0" sz="2400" u="none">
                        <a:solidFill>
                          <a:srgbClr val="000000"/>
                        </a:solidFill>
                        <a:latin typeface="Tahoma"/>
                        <a:ea typeface="Tahoma"/>
                        <a:cs typeface="Tahoma"/>
                        <a:sym typeface="Tahoma"/>
                      </a:endParaRPr>
                    </a:p>
                  </a:txBody>
                  <a:tcPr marT="45700" marB="45700" marR="0" marL="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FD3CB"/>
                    </a:solidFill>
                  </a:tcPr>
                </a:tc>
              </a:tr>
            </a:tbl>
          </a:graphicData>
        </a:graphic>
      </p:graphicFrame>
      <p:sp>
        <p:nvSpPr>
          <p:cNvPr id="210" name="Shape 210"/>
          <p:cNvSpPr txBox="1"/>
          <p:nvPr/>
        </p:nvSpPr>
        <p:spPr>
          <a:xfrm>
            <a:off x="533400" y="838200"/>
            <a:ext cx="8153400" cy="6461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600"/>
              <a:buFont typeface="Times New Roman"/>
              <a:buNone/>
            </a:pPr>
            <a:r>
              <a:rPr b="1" i="0" lang="en-US" sz="3600" u="none">
                <a:solidFill>
                  <a:schemeClr val="dk1"/>
                </a:solidFill>
                <a:latin typeface="Times New Roman"/>
                <a:ea typeface="Times New Roman"/>
                <a:cs typeface="Times New Roman"/>
                <a:sym typeface="Times New Roman"/>
              </a:rPr>
              <a:t>VCE Volunteer Screening Guidelines</a:t>
            </a:r>
            <a:endParaRPr/>
          </a:p>
        </p:txBody>
      </p:sp>
      <p:sp>
        <p:nvSpPr>
          <p:cNvPr id="211" name="Shape 211"/>
          <p:cNvSpPr txBox="1"/>
          <p:nvPr/>
        </p:nvSpPr>
        <p:spPr>
          <a:xfrm>
            <a:off x="511175" y="179387"/>
            <a:ext cx="5837237" cy="6461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600"/>
              <a:buFont typeface="Arial Black"/>
              <a:buNone/>
            </a:pPr>
            <a:r>
              <a:rPr b="0" i="0" lang="en-US" sz="3600" u="none">
                <a:solidFill>
                  <a:schemeClr val="dk1"/>
                </a:solidFill>
                <a:latin typeface="Arial Black"/>
                <a:ea typeface="Arial Black"/>
                <a:cs typeface="Arial Black"/>
                <a:sym typeface="Arial Black"/>
              </a:rPr>
              <a:t>Manage Risk</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5" name="Shape 105"/>
        <p:cNvGrpSpPr/>
        <p:nvPr/>
      </p:nvGrpSpPr>
      <p:grpSpPr>
        <a:xfrm>
          <a:off x="0" y="0"/>
          <a:ext cx="0" cy="0"/>
          <a:chOff x="0" y="0"/>
          <a:chExt cx="0" cy="0"/>
        </a:xfrm>
      </p:grpSpPr>
      <p:sp>
        <p:nvSpPr>
          <p:cNvPr id="106" name="Shape 106"/>
          <p:cNvSpPr txBox="1"/>
          <p:nvPr>
            <p:ph type="title"/>
          </p:nvPr>
        </p:nvSpPr>
        <p:spPr>
          <a:xfrm>
            <a:off x="406400" y="228600"/>
            <a:ext cx="7772400" cy="11430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2"/>
              </a:buClr>
              <a:buSzPts val="4000"/>
              <a:buFont typeface="Arial Black"/>
              <a:buNone/>
            </a:pPr>
            <a:r>
              <a:rPr b="0" i="0" lang="en-US" sz="4000" u="none" cap="none" strike="noStrike">
                <a:solidFill>
                  <a:schemeClr val="dk2"/>
                </a:solidFill>
                <a:latin typeface="Arial Black"/>
                <a:ea typeface="Arial Black"/>
                <a:cs typeface="Arial Black"/>
                <a:sym typeface="Arial Black"/>
              </a:rPr>
              <a:t>Risk Management?</a:t>
            </a:r>
            <a:endParaRPr/>
          </a:p>
        </p:txBody>
      </p:sp>
      <p:sp>
        <p:nvSpPr>
          <p:cNvPr id="107" name="Shape 107"/>
          <p:cNvSpPr txBox="1"/>
          <p:nvPr>
            <p:ph idx="1" type="body"/>
          </p:nvPr>
        </p:nvSpPr>
        <p:spPr>
          <a:xfrm>
            <a:off x="457200" y="1885950"/>
            <a:ext cx="8178800" cy="417195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accent2"/>
              </a:buClr>
              <a:buSzPts val="3200"/>
              <a:buFont typeface="Arial"/>
              <a:buChar char="●"/>
            </a:pPr>
            <a:r>
              <a:rPr b="0" i="0" lang="en-US" sz="3200" u="sng" cap="none" strike="noStrike">
                <a:solidFill>
                  <a:schemeClr val="hlink"/>
                </a:solidFill>
                <a:latin typeface="Tahoma"/>
                <a:ea typeface="Tahoma"/>
                <a:cs typeface="Tahoma"/>
                <a:sym typeface="Tahoma"/>
                <a:hlinkClick r:id="rId3"/>
              </a:rPr>
              <a:t>https://www.youtube.com/watch?v=AskktIDYe3A</a:t>
            </a:r>
            <a:r>
              <a:rPr b="0" i="0" lang="en-US" sz="3200" u="none" cap="none" strike="noStrike">
                <a:solidFill>
                  <a:schemeClr val="dk1"/>
                </a:solidFill>
                <a:latin typeface="Tahoma"/>
                <a:ea typeface="Tahoma"/>
                <a:cs typeface="Tahoma"/>
                <a:sym typeface="Tahoma"/>
              </a:rPr>
              <a:t>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5" name="Shape 215"/>
        <p:cNvGrpSpPr/>
        <p:nvPr/>
      </p:nvGrpSpPr>
      <p:grpSpPr>
        <a:xfrm>
          <a:off x="0" y="0"/>
          <a:ext cx="0" cy="0"/>
          <a:chOff x="0" y="0"/>
          <a:chExt cx="0" cy="0"/>
        </a:xfrm>
      </p:grpSpPr>
      <p:sp>
        <p:nvSpPr>
          <p:cNvPr id="216" name="Shape 216"/>
          <p:cNvSpPr txBox="1"/>
          <p:nvPr>
            <p:ph type="title"/>
          </p:nvPr>
        </p:nvSpPr>
        <p:spPr>
          <a:xfrm>
            <a:off x="406400" y="228600"/>
            <a:ext cx="7772400" cy="1143000"/>
          </a:xfrm>
          <a:prstGeom prst="rect">
            <a:avLst/>
          </a:prstGeom>
          <a:noFill/>
          <a:ln>
            <a:noFill/>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chemeClr val="dk2"/>
              </a:buClr>
              <a:buSzPts val="2400"/>
              <a:buFont typeface="Arial Black"/>
              <a:buNone/>
            </a:pPr>
            <a:r>
              <a:rPr b="0" i="0" lang="en-US" sz="2400" u="none" cap="none" strike="noStrike">
                <a:solidFill>
                  <a:schemeClr val="dk2"/>
                </a:solidFill>
                <a:latin typeface="Arial Black"/>
                <a:ea typeface="Arial Black"/>
                <a:cs typeface="Arial Black"/>
                <a:sym typeface="Arial Black"/>
              </a:rPr>
              <a:t>BASIS FOR ALLEGATIONS OF NEGLIGENCE </a:t>
            </a:r>
            <a:endParaRPr/>
          </a:p>
        </p:txBody>
      </p:sp>
      <p:graphicFrame>
        <p:nvGraphicFramePr>
          <p:cNvPr id="217" name="Shape 217"/>
          <p:cNvGraphicFramePr/>
          <p:nvPr/>
        </p:nvGraphicFramePr>
        <p:xfrm>
          <a:off x="457200" y="1885950"/>
          <a:ext cx="3000000" cy="3000000"/>
        </p:xfrm>
        <a:graphic>
          <a:graphicData uri="http://schemas.openxmlformats.org/drawingml/2006/table">
            <a:tbl>
              <a:tblPr>
                <a:noFill/>
                <a:tableStyleId>{283BFCB5-3572-4BA3-A010-81BF4D766AE7}</a:tableStyleId>
              </a:tblPr>
              <a:tblGrid>
                <a:gridCol w="4089400"/>
                <a:gridCol w="4089400"/>
              </a:tblGrid>
              <a:tr h="903275">
                <a:tc>
                  <a:txBody>
                    <a:bodyPr>
                      <a:noAutofit/>
                    </a:bodyPr>
                    <a:lstStyle/>
                    <a:p>
                      <a:pPr indent="0" lvl="0" marL="0" marR="0" rtl="0" algn="l">
                        <a:lnSpc>
                          <a:spcPct val="100000"/>
                        </a:lnSpc>
                        <a:spcBef>
                          <a:spcPts val="0"/>
                        </a:spcBef>
                        <a:spcAft>
                          <a:spcPts val="0"/>
                        </a:spcAft>
                        <a:buClr>
                          <a:schemeClr val="dk1"/>
                        </a:buClr>
                        <a:buSzPts val="2400"/>
                        <a:buFont typeface="Tahoma"/>
                        <a:buNone/>
                      </a:pPr>
                      <a:r>
                        <a:rPr b="0" i="0" lang="en-US" sz="2400" u="none">
                          <a:solidFill>
                            <a:schemeClr val="dk1"/>
                          </a:solidFill>
                          <a:latin typeface="Tahoma"/>
                          <a:ea typeface="Tahoma"/>
                          <a:cs typeface="Tahoma"/>
                          <a:sym typeface="Tahoma"/>
                        </a:rPr>
                        <a:t>1. Hiring or recruiting  (staff or volunteers)</a:t>
                      </a:r>
                      <a:endParaRPr/>
                    </a:p>
                  </a:txBody>
                  <a:tcPr marT="0" marB="0" marR="0" marL="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FFB8AA"/>
                    </a:solidFill>
                  </a:tcPr>
                </a:tc>
                <a:tc>
                  <a:txBody>
                    <a:bodyPr>
                      <a:noAutofit/>
                    </a:bodyPr>
                    <a:lstStyle/>
                    <a:p>
                      <a:pPr indent="0" lvl="0" marL="0" marR="0" rtl="0" algn="l">
                        <a:lnSpc>
                          <a:spcPct val="100000"/>
                        </a:lnSpc>
                        <a:spcBef>
                          <a:spcPts val="0"/>
                        </a:spcBef>
                        <a:spcAft>
                          <a:spcPts val="0"/>
                        </a:spcAft>
                        <a:buClr>
                          <a:schemeClr val="dk1"/>
                        </a:buClr>
                        <a:buSzPts val="2400"/>
                        <a:buFont typeface="Tahoma"/>
                        <a:buNone/>
                      </a:pPr>
                      <a:r>
                        <a:rPr b="0" i="0" lang="en-US" sz="2400" u="none">
                          <a:solidFill>
                            <a:schemeClr val="dk1"/>
                          </a:solidFill>
                          <a:latin typeface="Tahoma"/>
                          <a:ea typeface="Tahoma"/>
                          <a:cs typeface="Tahoma"/>
                          <a:sym typeface="Tahoma"/>
                        </a:rPr>
                        <a:t>6. Safety Procedures</a:t>
                      </a:r>
                      <a:endParaRPr/>
                    </a:p>
                  </a:txBody>
                  <a:tcPr marT="0" marB="0" marR="0" marL="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FFB8AA"/>
                    </a:solidFill>
                  </a:tcPr>
                </a:tc>
              </a:tr>
              <a:tr h="903275">
                <a:tc>
                  <a:txBody>
                    <a:bodyPr>
                      <a:noAutofit/>
                    </a:bodyPr>
                    <a:lstStyle/>
                    <a:p>
                      <a:pPr indent="0" lvl="0" marL="0" marR="0" rtl="0" algn="l">
                        <a:lnSpc>
                          <a:spcPct val="100000"/>
                        </a:lnSpc>
                        <a:spcBef>
                          <a:spcPts val="0"/>
                        </a:spcBef>
                        <a:spcAft>
                          <a:spcPts val="0"/>
                        </a:spcAft>
                        <a:buClr>
                          <a:srgbClr val="000000"/>
                        </a:buClr>
                        <a:buSzPts val="2400"/>
                        <a:buFont typeface="Tahoma"/>
                        <a:buNone/>
                      </a:pPr>
                      <a:r>
                        <a:rPr b="0" i="0" lang="en-US" sz="2400" u="none">
                          <a:solidFill>
                            <a:srgbClr val="000000"/>
                          </a:solidFill>
                          <a:latin typeface="Tahoma"/>
                          <a:ea typeface="Tahoma"/>
                          <a:cs typeface="Tahoma"/>
                          <a:sym typeface="Tahoma"/>
                        </a:rPr>
                        <a:t>2. Emergency training</a:t>
                      </a:r>
                      <a:endParaRPr/>
                    </a:p>
                  </a:txBody>
                  <a:tcPr marT="0" marB="0" marR="0" marL="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FE6E2"/>
                    </a:solidFill>
                  </a:tcPr>
                </a:tc>
                <a:tc>
                  <a:txBody>
                    <a:bodyPr>
                      <a:noAutofit/>
                    </a:bodyPr>
                    <a:lstStyle/>
                    <a:p>
                      <a:pPr indent="0" lvl="0" marL="0" marR="0" rtl="0" algn="l">
                        <a:lnSpc>
                          <a:spcPct val="100000"/>
                        </a:lnSpc>
                        <a:spcBef>
                          <a:spcPts val="0"/>
                        </a:spcBef>
                        <a:spcAft>
                          <a:spcPts val="0"/>
                        </a:spcAft>
                        <a:buClr>
                          <a:schemeClr val="dk1"/>
                        </a:buClr>
                        <a:buSzPts val="2400"/>
                        <a:buFont typeface="Tahoma"/>
                        <a:buNone/>
                      </a:pPr>
                      <a:r>
                        <a:rPr b="0" i="0" lang="en-US" sz="2400" u="none">
                          <a:solidFill>
                            <a:schemeClr val="dk1"/>
                          </a:solidFill>
                          <a:latin typeface="Tahoma"/>
                          <a:ea typeface="Tahoma"/>
                          <a:cs typeface="Tahoma"/>
                          <a:sym typeface="Tahoma"/>
                        </a:rPr>
                        <a:t>7. </a:t>
                      </a:r>
                      <a:r>
                        <a:rPr b="0" i="0" lang="en-US" sz="2400" u="none">
                          <a:solidFill>
                            <a:srgbClr val="000000"/>
                          </a:solidFill>
                          <a:latin typeface="Tahoma"/>
                          <a:ea typeface="Tahoma"/>
                          <a:cs typeface="Tahoma"/>
                          <a:sym typeface="Tahoma"/>
                        </a:rPr>
                        <a:t>Inadequate Warnings</a:t>
                      </a:r>
                      <a:endParaRPr/>
                    </a:p>
                  </a:txBody>
                  <a:tcPr marT="0" marB="0" marR="0" marL="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FE6E2"/>
                    </a:solidFill>
                  </a:tcPr>
                </a:tc>
              </a:tr>
              <a:tr h="901700">
                <a:tc>
                  <a:txBody>
                    <a:bodyPr>
                      <a:noAutofit/>
                    </a:bodyPr>
                    <a:lstStyle/>
                    <a:p>
                      <a:pPr indent="0" lvl="0" marL="0" marR="0" rtl="0" algn="l">
                        <a:lnSpc>
                          <a:spcPct val="100000"/>
                        </a:lnSpc>
                        <a:spcBef>
                          <a:spcPts val="0"/>
                        </a:spcBef>
                        <a:spcAft>
                          <a:spcPts val="0"/>
                        </a:spcAft>
                        <a:buClr>
                          <a:schemeClr val="dk1"/>
                        </a:buClr>
                        <a:buSzPts val="2400"/>
                        <a:buFont typeface="Tahoma"/>
                        <a:buNone/>
                      </a:pPr>
                      <a:r>
                        <a:rPr b="0" i="0" lang="en-US" sz="2400" u="none">
                          <a:solidFill>
                            <a:schemeClr val="dk1"/>
                          </a:solidFill>
                          <a:latin typeface="Tahoma"/>
                          <a:ea typeface="Tahoma"/>
                          <a:cs typeface="Tahoma"/>
                          <a:sym typeface="Tahoma"/>
                        </a:rPr>
                        <a:t>3. </a:t>
                      </a:r>
                      <a:r>
                        <a:rPr b="0" i="0" lang="en-US" sz="2400" u="none">
                          <a:solidFill>
                            <a:srgbClr val="000000"/>
                          </a:solidFill>
                          <a:latin typeface="Tahoma"/>
                          <a:ea typeface="Tahoma"/>
                          <a:cs typeface="Tahoma"/>
                          <a:sym typeface="Tahoma"/>
                        </a:rPr>
                        <a:t>Supervision Ratios</a:t>
                      </a:r>
                      <a:endParaRPr/>
                    </a:p>
                  </a:txBody>
                  <a:tcPr marT="0" marB="0" marR="0" marL="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FF3F1"/>
                    </a:solidFill>
                  </a:tcPr>
                </a:tc>
                <a:tc>
                  <a:txBody>
                    <a:bodyPr>
                      <a:noAutofit/>
                    </a:bodyPr>
                    <a:lstStyle/>
                    <a:p>
                      <a:pPr indent="0" lvl="0" marL="0" marR="0" rtl="0" algn="l">
                        <a:lnSpc>
                          <a:spcPct val="100000"/>
                        </a:lnSpc>
                        <a:spcBef>
                          <a:spcPts val="0"/>
                        </a:spcBef>
                        <a:spcAft>
                          <a:spcPts val="0"/>
                        </a:spcAft>
                        <a:buClr>
                          <a:schemeClr val="dk1"/>
                        </a:buClr>
                        <a:buSzPts val="2400"/>
                        <a:buFont typeface="Tahoma"/>
                        <a:buNone/>
                      </a:pPr>
                      <a:r>
                        <a:rPr b="0" i="0" lang="en-US" sz="2400" u="none">
                          <a:solidFill>
                            <a:schemeClr val="dk1"/>
                          </a:solidFill>
                          <a:latin typeface="Tahoma"/>
                          <a:ea typeface="Tahoma"/>
                          <a:cs typeface="Tahoma"/>
                          <a:sym typeface="Tahoma"/>
                        </a:rPr>
                        <a:t>8. </a:t>
                      </a:r>
                      <a:r>
                        <a:rPr b="0" i="0" lang="en-US" sz="2400" u="none">
                          <a:solidFill>
                            <a:srgbClr val="000000"/>
                          </a:solidFill>
                          <a:latin typeface="Tahoma"/>
                          <a:ea typeface="Tahoma"/>
                          <a:cs typeface="Tahoma"/>
                          <a:sym typeface="Tahoma"/>
                        </a:rPr>
                        <a:t>Maintenance</a:t>
                      </a:r>
                      <a:endParaRPr/>
                    </a:p>
                  </a:txBody>
                  <a:tcPr marT="0" marB="0" marR="0" marL="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FF3F1"/>
                    </a:solidFill>
                  </a:tcPr>
                </a:tc>
              </a:tr>
              <a:tr h="903275">
                <a:tc>
                  <a:txBody>
                    <a:bodyPr>
                      <a:noAutofit/>
                    </a:bodyPr>
                    <a:lstStyle/>
                    <a:p>
                      <a:pPr indent="0" lvl="0" marL="0" marR="0" rtl="0" algn="l">
                        <a:lnSpc>
                          <a:spcPct val="100000"/>
                        </a:lnSpc>
                        <a:spcBef>
                          <a:spcPts val="0"/>
                        </a:spcBef>
                        <a:spcAft>
                          <a:spcPts val="0"/>
                        </a:spcAft>
                        <a:buClr>
                          <a:schemeClr val="dk1"/>
                        </a:buClr>
                        <a:buSzPts val="2400"/>
                        <a:buFont typeface="Tahoma"/>
                        <a:buNone/>
                      </a:pPr>
                      <a:r>
                        <a:rPr b="0" i="0" lang="en-US" sz="2400" u="none">
                          <a:solidFill>
                            <a:schemeClr val="dk1"/>
                          </a:solidFill>
                          <a:latin typeface="Tahoma"/>
                          <a:ea typeface="Tahoma"/>
                          <a:cs typeface="Tahoma"/>
                          <a:sym typeface="Tahoma"/>
                        </a:rPr>
                        <a:t>4. </a:t>
                      </a:r>
                      <a:r>
                        <a:rPr b="0" i="0" lang="en-US" sz="2400" u="none">
                          <a:solidFill>
                            <a:srgbClr val="000000"/>
                          </a:solidFill>
                          <a:latin typeface="Tahoma"/>
                          <a:ea typeface="Tahoma"/>
                          <a:cs typeface="Tahoma"/>
                          <a:sym typeface="Tahoma"/>
                        </a:rPr>
                        <a:t>Safe Transportation</a:t>
                      </a:r>
                      <a:endParaRPr/>
                    </a:p>
                  </a:txBody>
                  <a:tcPr marT="0" marB="0" marR="0" marL="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FE6E2"/>
                    </a:solidFill>
                  </a:tcPr>
                </a:tc>
                <a:tc>
                  <a:txBody>
                    <a:bodyPr>
                      <a:noAutofit/>
                    </a:bodyPr>
                    <a:lstStyle/>
                    <a:p>
                      <a:pPr indent="0" lvl="0" marL="0" marR="0" rtl="0" algn="l">
                        <a:lnSpc>
                          <a:spcPct val="100000"/>
                        </a:lnSpc>
                        <a:spcBef>
                          <a:spcPts val="0"/>
                        </a:spcBef>
                        <a:spcAft>
                          <a:spcPts val="0"/>
                        </a:spcAft>
                        <a:buClr>
                          <a:schemeClr val="dk1"/>
                        </a:buClr>
                        <a:buSzPts val="2400"/>
                        <a:buFont typeface="Tahoma"/>
                        <a:buNone/>
                      </a:pPr>
                      <a:r>
                        <a:rPr b="0" i="0" lang="en-US" sz="2400" u="none">
                          <a:solidFill>
                            <a:schemeClr val="dk1"/>
                          </a:solidFill>
                          <a:latin typeface="Tahoma"/>
                          <a:ea typeface="Tahoma"/>
                          <a:cs typeface="Tahoma"/>
                          <a:sym typeface="Tahoma"/>
                        </a:rPr>
                        <a:t>9. </a:t>
                      </a:r>
                      <a:r>
                        <a:rPr b="0" i="0" lang="en-US" sz="2400" u="none">
                          <a:solidFill>
                            <a:srgbClr val="000000"/>
                          </a:solidFill>
                          <a:latin typeface="Tahoma"/>
                          <a:ea typeface="Tahoma"/>
                          <a:cs typeface="Tahoma"/>
                          <a:sym typeface="Tahoma"/>
                        </a:rPr>
                        <a:t>Equipment</a:t>
                      </a:r>
                      <a:endParaRPr/>
                    </a:p>
                  </a:txBody>
                  <a:tcPr marT="0" marB="0" marR="0" marL="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FE6E2"/>
                    </a:solidFill>
                  </a:tcPr>
                </a:tc>
              </a:tr>
              <a:tr h="903275">
                <a:tc>
                  <a:txBody>
                    <a:bodyPr>
                      <a:noAutofit/>
                    </a:bodyPr>
                    <a:lstStyle/>
                    <a:p>
                      <a:pPr indent="0" lvl="0" marL="0" marR="0" rtl="0" algn="l">
                        <a:lnSpc>
                          <a:spcPct val="100000"/>
                        </a:lnSpc>
                        <a:spcBef>
                          <a:spcPts val="0"/>
                        </a:spcBef>
                        <a:spcAft>
                          <a:spcPts val="0"/>
                        </a:spcAft>
                        <a:buClr>
                          <a:schemeClr val="dk1"/>
                        </a:buClr>
                        <a:buSzPts val="2400"/>
                        <a:buFont typeface="Tahoma"/>
                        <a:buNone/>
                      </a:pPr>
                      <a:r>
                        <a:rPr b="0" i="0" lang="en-US" sz="2400" u="none">
                          <a:solidFill>
                            <a:schemeClr val="dk1"/>
                          </a:solidFill>
                          <a:latin typeface="Tahoma"/>
                          <a:ea typeface="Tahoma"/>
                          <a:cs typeface="Tahoma"/>
                          <a:sym typeface="Tahoma"/>
                        </a:rPr>
                        <a:t>5. </a:t>
                      </a:r>
                      <a:r>
                        <a:rPr b="0" i="0" lang="en-US" sz="2400" u="none">
                          <a:solidFill>
                            <a:srgbClr val="000000"/>
                          </a:solidFill>
                          <a:latin typeface="Tahoma"/>
                          <a:ea typeface="Tahoma"/>
                          <a:cs typeface="Tahoma"/>
                          <a:sym typeface="Tahoma"/>
                        </a:rPr>
                        <a:t>Equipment or Animals</a:t>
                      </a:r>
                      <a:endParaRPr/>
                    </a:p>
                  </a:txBody>
                  <a:tcPr marT="0" marB="0" marR="0" marL="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FF3F1"/>
                    </a:solidFill>
                  </a:tcPr>
                </a:tc>
                <a:tc>
                  <a:txBody>
                    <a:bodyPr>
                      <a:noAutofit/>
                    </a:bodyPr>
                    <a:lstStyle/>
                    <a:p>
                      <a:pPr indent="0" lvl="0" marL="0" marR="0" rtl="0" algn="l">
                        <a:lnSpc>
                          <a:spcPct val="100000"/>
                        </a:lnSpc>
                        <a:spcBef>
                          <a:spcPts val="0"/>
                        </a:spcBef>
                        <a:spcAft>
                          <a:spcPts val="0"/>
                        </a:spcAft>
                        <a:buClr>
                          <a:schemeClr val="dk1"/>
                        </a:buClr>
                        <a:buSzPts val="2400"/>
                        <a:buFont typeface="Tahoma"/>
                        <a:buNone/>
                      </a:pPr>
                      <a:r>
                        <a:rPr b="0" i="0" lang="en-US" sz="2400" u="none">
                          <a:solidFill>
                            <a:schemeClr val="dk1"/>
                          </a:solidFill>
                          <a:latin typeface="Tahoma"/>
                          <a:ea typeface="Tahoma"/>
                          <a:cs typeface="Tahoma"/>
                          <a:sym typeface="Tahoma"/>
                        </a:rPr>
                        <a:t>10. </a:t>
                      </a:r>
                      <a:r>
                        <a:rPr b="0" i="0" lang="en-US" sz="2400" u="none">
                          <a:solidFill>
                            <a:srgbClr val="000000"/>
                          </a:solidFill>
                          <a:latin typeface="Tahoma"/>
                          <a:ea typeface="Tahoma"/>
                          <a:cs typeface="Tahoma"/>
                          <a:sym typeface="Tahoma"/>
                        </a:rPr>
                        <a:t>Secondary Injury</a:t>
                      </a:r>
                      <a:endParaRPr/>
                    </a:p>
                  </a:txBody>
                  <a:tcPr marT="0" marB="0" marR="0" marL="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FF3F1"/>
                    </a:solidFill>
                  </a:tcPr>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1" name="Shape 221"/>
        <p:cNvGrpSpPr/>
        <p:nvPr/>
      </p:nvGrpSpPr>
      <p:grpSpPr>
        <a:xfrm>
          <a:off x="0" y="0"/>
          <a:ext cx="0" cy="0"/>
          <a:chOff x="0" y="0"/>
          <a:chExt cx="0" cy="0"/>
        </a:xfrm>
      </p:grpSpPr>
      <p:sp>
        <p:nvSpPr>
          <p:cNvPr id="222" name="Shape 222"/>
          <p:cNvSpPr txBox="1"/>
          <p:nvPr>
            <p:ph type="title"/>
          </p:nvPr>
        </p:nvSpPr>
        <p:spPr>
          <a:xfrm>
            <a:off x="406400" y="228600"/>
            <a:ext cx="7772400" cy="11430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2"/>
              </a:buClr>
              <a:buSzPts val="4000"/>
              <a:buFont typeface="Arial Black"/>
              <a:buNone/>
            </a:pPr>
            <a:r>
              <a:rPr b="0" i="0" lang="en-US" sz="4000" u="none" cap="none" strike="noStrike">
                <a:solidFill>
                  <a:schemeClr val="dk2"/>
                </a:solidFill>
                <a:latin typeface="Arial Black"/>
                <a:ea typeface="Arial Black"/>
                <a:cs typeface="Arial Black"/>
                <a:sym typeface="Arial Black"/>
              </a:rPr>
              <a:t> Specific legal duties</a:t>
            </a:r>
            <a:endParaRPr/>
          </a:p>
        </p:txBody>
      </p:sp>
      <p:graphicFrame>
        <p:nvGraphicFramePr>
          <p:cNvPr id="223" name="Shape 223"/>
          <p:cNvGraphicFramePr/>
          <p:nvPr/>
        </p:nvGraphicFramePr>
        <p:xfrm>
          <a:off x="457200" y="1885950"/>
          <a:ext cx="3000000" cy="3000000"/>
        </p:xfrm>
        <a:graphic>
          <a:graphicData uri="http://schemas.openxmlformats.org/drawingml/2006/table">
            <a:tbl>
              <a:tblPr>
                <a:noFill/>
                <a:tableStyleId>{283BFCB5-3572-4BA3-A010-81BF4D766AE7}</a:tableStyleId>
              </a:tblPr>
              <a:tblGrid>
                <a:gridCol w="4089400"/>
                <a:gridCol w="4089400"/>
              </a:tblGrid>
              <a:tr h="933450">
                <a:tc>
                  <a:txBody>
                    <a:bodyPr>
                      <a:noAutofit/>
                    </a:bodyPr>
                    <a:lstStyle/>
                    <a:p>
                      <a:pPr indent="0" lvl="1" marL="457200" marR="0" rtl="0" algn="ctr">
                        <a:lnSpc>
                          <a:spcPct val="100000"/>
                        </a:lnSpc>
                        <a:spcBef>
                          <a:spcPts val="0"/>
                        </a:spcBef>
                        <a:spcAft>
                          <a:spcPts val="0"/>
                        </a:spcAft>
                        <a:buClr>
                          <a:schemeClr val="dk1"/>
                        </a:buClr>
                        <a:buSzPts val="2400"/>
                        <a:buFont typeface="Tahoma"/>
                        <a:buNone/>
                      </a:pPr>
                      <a:r>
                        <a:rPr b="1" i="0" lang="en-US" sz="2400" u="none" cap="none" strike="noStrike">
                          <a:solidFill>
                            <a:schemeClr val="dk1"/>
                          </a:solidFill>
                          <a:latin typeface="Tahoma"/>
                          <a:ea typeface="Tahoma"/>
                          <a:cs typeface="Tahoma"/>
                          <a:sym typeface="Tahoma"/>
                        </a:rPr>
                        <a:t>1. PROPERLY PLAN THE ACTIVITY</a:t>
                      </a:r>
                      <a:endParaRPr/>
                    </a:p>
                  </a:txBody>
                  <a:tcPr marT="0" marB="0" marR="0" marL="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FFB8AA"/>
                    </a:solidFill>
                  </a:tcPr>
                </a:tc>
                <a:tc>
                  <a:txBody>
                    <a:bodyPr>
                      <a:noAutofit/>
                    </a:bodyPr>
                    <a:lstStyle/>
                    <a:p>
                      <a:pPr indent="0" lvl="0" marL="0" marR="0" rtl="0" algn="ctr">
                        <a:lnSpc>
                          <a:spcPct val="100000"/>
                        </a:lnSpc>
                        <a:spcBef>
                          <a:spcPts val="0"/>
                        </a:spcBef>
                        <a:spcAft>
                          <a:spcPts val="0"/>
                        </a:spcAft>
                        <a:buClr>
                          <a:schemeClr val="dk1"/>
                        </a:buClr>
                        <a:buSzPts val="2400"/>
                        <a:buFont typeface="Tahoma"/>
                        <a:buNone/>
                      </a:pPr>
                      <a:r>
                        <a:rPr b="1" i="0" lang="en-US" sz="2400" u="none">
                          <a:solidFill>
                            <a:schemeClr val="dk1"/>
                          </a:solidFill>
                          <a:latin typeface="Tahoma"/>
                          <a:ea typeface="Tahoma"/>
                          <a:cs typeface="Tahoma"/>
                          <a:sym typeface="Tahoma"/>
                        </a:rPr>
                        <a:t>6. PROVIDE PROPER EMERGENCY RESPONSE </a:t>
                      </a:r>
                      <a:endParaRPr/>
                    </a:p>
                  </a:txBody>
                  <a:tcPr marT="0" marB="0" marR="0" marL="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FFB8AA"/>
                    </a:solidFill>
                  </a:tcPr>
                </a:tc>
              </a:tr>
              <a:tr h="933450">
                <a:tc>
                  <a:txBody>
                    <a:bodyPr>
                      <a:noAutofit/>
                    </a:bodyPr>
                    <a:lstStyle/>
                    <a:p>
                      <a:pPr indent="0" lvl="0" marL="0" marR="0" rtl="0" algn="ctr">
                        <a:lnSpc>
                          <a:spcPct val="100000"/>
                        </a:lnSpc>
                        <a:spcBef>
                          <a:spcPts val="0"/>
                        </a:spcBef>
                        <a:spcAft>
                          <a:spcPts val="0"/>
                        </a:spcAft>
                        <a:buClr>
                          <a:srgbClr val="000000"/>
                        </a:buClr>
                        <a:buSzPts val="2400"/>
                        <a:buFont typeface="Tahoma"/>
                        <a:buNone/>
                      </a:pPr>
                      <a:r>
                        <a:rPr b="1" i="0" lang="en-US" sz="2400" u="none">
                          <a:solidFill>
                            <a:srgbClr val="000000"/>
                          </a:solidFill>
                          <a:latin typeface="Tahoma"/>
                          <a:ea typeface="Tahoma"/>
                          <a:cs typeface="Tahoma"/>
                          <a:sym typeface="Tahoma"/>
                        </a:rPr>
                        <a:t>2. PROVIDE PROPER INSTRUCTION</a:t>
                      </a:r>
                      <a:endParaRPr/>
                    </a:p>
                  </a:txBody>
                  <a:tcPr marT="0" marB="0" marR="0" marL="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FE6E2"/>
                    </a:solidFill>
                  </a:tcPr>
                </a:tc>
                <a:tc>
                  <a:txBody>
                    <a:bodyPr>
                      <a:noAutofit/>
                    </a:bodyPr>
                    <a:lstStyle/>
                    <a:p>
                      <a:pPr indent="0" lvl="0" marL="0" marR="0" rtl="0" algn="ctr">
                        <a:lnSpc>
                          <a:spcPct val="100000"/>
                        </a:lnSpc>
                        <a:spcBef>
                          <a:spcPts val="0"/>
                        </a:spcBef>
                        <a:spcAft>
                          <a:spcPts val="0"/>
                        </a:spcAft>
                        <a:buClr>
                          <a:srgbClr val="000000"/>
                        </a:buClr>
                        <a:buSzPts val="2400"/>
                        <a:buFont typeface="Tahoma"/>
                        <a:buNone/>
                      </a:pPr>
                      <a:r>
                        <a:rPr b="1" i="0" lang="en-US" sz="2400" u="none">
                          <a:solidFill>
                            <a:srgbClr val="000000"/>
                          </a:solidFill>
                          <a:latin typeface="Tahoma"/>
                          <a:ea typeface="Tahoma"/>
                          <a:cs typeface="Tahoma"/>
                          <a:sym typeface="Tahoma"/>
                        </a:rPr>
                        <a:t>7. MAINTAIN ADEQUATE RECORDS</a:t>
                      </a:r>
                      <a:endParaRPr/>
                    </a:p>
                  </a:txBody>
                  <a:tcPr marT="0" marB="0" marR="0" marL="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FE6E2"/>
                    </a:solidFill>
                  </a:tcPr>
                </a:tc>
              </a:tr>
              <a:tr h="933450">
                <a:tc>
                  <a:txBody>
                    <a:bodyPr>
                      <a:noAutofit/>
                    </a:bodyPr>
                    <a:lstStyle/>
                    <a:p>
                      <a:pPr indent="0" lvl="0" marL="0" marR="0" rtl="0" algn="ctr">
                        <a:lnSpc>
                          <a:spcPct val="100000"/>
                        </a:lnSpc>
                        <a:spcBef>
                          <a:spcPts val="0"/>
                        </a:spcBef>
                        <a:spcAft>
                          <a:spcPts val="0"/>
                        </a:spcAft>
                        <a:buClr>
                          <a:srgbClr val="000000"/>
                        </a:buClr>
                        <a:buSzPts val="2400"/>
                        <a:buFont typeface="Tahoma"/>
                        <a:buNone/>
                      </a:pPr>
                      <a:r>
                        <a:rPr b="1" i="0" lang="en-US" sz="2400" u="none">
                          <a:solidFill>
                            <a:srgbClr val="000000"/>
                          </a:solidFill>
                          <a:latin typeface="Tahoma"/>
                          <a:ea typeface="Tahoma"/>
                          <a:cs typeface="Tahoma"/>
                          <a:sym typeface="Tahoma"/>
                        </a:rPr>
                        <a:t>3. EXPLAIN THE INHERENT RISKS </a:t>
                      </a:r>
                      <a:endParaRPr/>
                    </a:p>
                  </a:txBody>
                  <a:tcPr marT="0" marB="0" marR="0" marL="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FF3F1"/>
                    </a:solidFill>
                  </a:tcPr>
                </a:tc>
                <a:tc>
                  <a:txBody>
                    <a:bodyPr>
                      <a:noAutofit/>
                    </a:bodyPr>
                    <a:lstStyle/>
                    <a:p>
                      <a:pPr indent="0" lvl="0" marL="0" marR="0" rtl="0" algn="ctr">
                        <a:lnSpc>
                          <a:spcPct val="100000"/>
                        </a:lnSpc>
                        <a:spcBef>
                          <a:spcPts val="0"/>
                        </a:spcBef>
                        <a:spcAft>
                          <a:spcPts val="0"/>
                        </a:spcAft>
                        <a:buClr>
                          <a:srgbClr val="000000"/>
                        </a:buClr>
                        <a:buSzPts val="2400"/>
                        <a:buFont typeface="Tahoma"/>
                        <a:buNone/>
                      </a:pPr>
                      <a:r>
                        <a:rPr b="1" i="0" lang="en-US" sz="2400" u="none">
                          <a:solidFill>
                            <a:srgbClr val="000000"/>
                          </a:solidFill>
                          <a:latin typeface="Tahoma"/>
                          <a:ea typeface="Tahoma"/>
                          <a:cs typeface="Tahoma"/>
                          <a:sym typeface="Tahoma"/>
                        </a:rPr>
                        <a:t>8. PROVIDE CLOSE SUPERVISION</a:t>
                      </a:r>
                      <a:endParaRPr/>
                    </a:p>
                  </a:txBody>
                  <a:tcPr marT="0" marB="0" marR="0" marL="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FF3F1"/>
                    </a:solidFill>
                  </a:tcPr>
                </a:tc>
              </a:tr>
              <a:tr h="933450">
                <a:tc>
                  <a:txBody>
                    <a:bodyPr>
                      <a:noAutofit/>
                    </a:bodyPr>
                    <a:lstStyle/>
                    <a:p>
                      <a:pPr indent="0" lvl="0" marL="0" marR="0" rtl="0" algn="ctr">
                        <a:lnSpc>
                          <a:spcPct val="100000"/>
                        </a:lnSpc>
                        <a:spcBef>
                          <a:spcPts val="0"/>
                        </a:spcBef>
                        <a:spcAft>
                          <a:spcPts val="0"/>
                        </a:spcAft>
                        <a:buClr>
                          <a:srgbClr val="000000"/>
                        </a:buClr>
                        <a:buSzPts val="2400"/>
                        <a:buFont typeface="Tahoma"/>
                        <a:buNone/>
                      </a:pPr>
                      <a:r>
                        <a:rPr b="1" i="0" lang="en-US" sz="2400" u="none">
                          <a:solidFill>
                            <a:srgbClr val="000000"/>
                          </a:solidFill>
                          <a:latin typeface="Tahoma"/>
                          <a:ea typeface="Tahoma"/>
                          <a:cs typeface="Tahoma"/>
                          <a:sym typeface="Tahoma"/>
                        </a:rPr>
                        <a:t>4. MONITOR FOR INJURY OR INCAPACITY </a:t>
                      </a:r>
                      <a:endParaRPr/>
                    </a:p>
                  </a:txBody>
                  <a:tcPr marT="0" marB="0" marR="0" marL="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FE6E2"/>
                    </a:solidFill>
                  </a:tcPr>
                </a:tc>
                <a:tc>
                  <a:txBody>
                    <a:bodyPr>
                      <a:noAutofit/>
                    </a:bodyPr>
                    <a:lstStyle/>
                    <a:p>
                      <a:pPr indent="0" lvl="0" marL="0" marR="0" rtl="0" algn="ctr">
                        <a:lnSpc>
                          <a:spcPct val="100000"/>
                        </a:lnSpc>
                        <a:spcBef>
                          <a:spcPts val="0"/>
                        </a:spcBef>
                        <a:spcAft>
                          <a:spcPts val="0"/>
                        </a:spcAft>
                        <a:buClr>
                          <a:srgbClr val="000000"/>
                        </a:buClr>
                        <a:buSzPts val="2400"/>
                        <a:buFont typeface="Tahoma"/>
                        <a:buNone/>
                      </a:pPr>
                      <a:r>
                        <a:rPr b="1" i="0" lang="en-US" sz="2400" u="none">
                          <a:solidFill>
                            <a:srgbClr val="000000"/>
                          </a:solidFill>
                          <a:latin typeface="Tahoma"/>
                          <a:ea typeface="Tahoma"/>
                          <a:cs typeface="Tahoma"/>
                          <a:sym typeface="Tahoma"/>
                        </a:rPr>
                        <a:t>9. INSPECT, INSPECT, INSPECT</a:t>
                      </a:r>
                      <a:endParaRPr/>
                    </a:p>
                  </a:txBody>
                  <a:tcPr marT="0" marB="0" marR="0" marL="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FE6E2"/>
                    </a:solidFill>
                  </a:tcPr>
                </a:tc>
              </a:tr>
              <a:tr h="933450">
                <a:tc>
                  <a:txBody>
                    <a:bodyPr>
                      <a:noAutofit/>
                    </a:bodyPr>
                    <a:lstStyle/>
                    <a:p>
                      <a:pPr indent="0" lvl="0" marL="0" marR="0" rtl="0" algn="ctr">
                        <a:lnSpc>
                          <a:spcPct val="100000"/>
                        </a:lnSpc>
                        <a:spcBef>
                          <a:spcPts val="0"/>
                        </a:spcBef>
                        <a:spcAft>
                          <a:spcPts val="0"/>
                        </a:spcAft>
                        <a:buClr>
                          <a:srgbClr val="000000"/>
                        </a:buClr>
                        <a:buSzPts val="2400"/>
                        <a:buFont typeface="Tahoma"/>
                        <a:buNone/>
                      </a:pPr>
                      <a:r>
                        <a:rPr b="1" i="0" lang="en-US" sz="2400" u="none">
                          <a:solidFill>
                            <a:srgbClr val="000000"/>
                          </a:solidFill>
                          <a:latin typeface="Tahoma"/>
                          <a:ea typeface="Tahoma"/>
                          <a:cs typeface="Tahoma"/>
                          <a:sym typeface="Tahoma"/>
                        </a:rPr>
                        <a:t>5. PROVIDE ADEQUATE, SAFE EQUIPMENT</a:t>
                      </a:r>
                      <a:endParaRPr/>
                    </a:p>
                  </a:txBody>
                  <a:tcPr marT="0" marB="0" marR="0" marL="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FF3F1"/>
                    </a:solidFill>
                  </a:tcPr>
                </a:tc>
                <a:tc>
                  <a:txBody>
                    <a:bodyPr>
                      <a:noAutofit/>
                    </a:bodyPr>
                    <a:lstStyle/>
                    <a:p>
                      <a:pPr indent="0" lvl="0" marL="0" marR="0" rtl="0" algn="l">
                        <a:spcBef>
                          <a:spcPts val="0"/>
                        </a:spcBef>
                        <a:spcAft>
                          <a:spcPts val="0"/>
                        </a:spcAft>
                        <a:buNone/>
                      </a:pPr>
                      <a:r>
                        <a:t/>
                      </a:r>
                      <a:endParaRPr sz="1800">
                        <a:solidFill>
                          <a:schemeClr val="dk1"/>
                        </a:solidFill>
                        <a:latin typeface="Tahoma"/>
                        <a:ea typeface="Tahoma"/>
                        <a:cs typeface="Tahoma"/>
                        <a:sym typeface="Tahoma"/>
                      </a:endParaRPr>
                    </a:p>
                  </a:txBody>
                  <a:tcPr marT="0" marB="0" marR="0" marL="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FF3F1"/>
                    </a:solidFill>
                  </a:tcPr>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7" name="Shape 227"/>
        <p:cNvGrpSpPr/>
        <p:nvPr/>
      </p:nvGrpSpPr>
      <p:grpSpPr>
        <a:xfrm>
          <a:off x="0" y="0"/>
          <a:ext cx="0" cy="0"/>
          <a:chOff x="0" y="0"/>
          <a:chExt cx="0" cy="0"/>
        </a:xfrm>
      </p:grpSpPr>
      <p:sp>
        <p:nvSpPr>
          <p:cNvPr id="228" name="Shape 228"/>
          <p:cNvSpPr txBox="1"/>
          <p:nvPr>
            <p:ph type="title"/>
          </p:nvPr>
        </p:nvSpPr>
        <p:spPr>
          <a:xfrm>
            <a:off x="406400" y="228600"/>
            <a:ext cx="7772400" cy="11430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2"/>
              </a:buClr>
              <a:buSzPts val="4000"/>
              <a:buFont typeface="Arial Black"/>
              <a:buNone/>
            </a:pPr>
            <a:r>
              <a:rPr b="0" i="0" lang="en-US" sz="4000" u="none" cap="none" strike="noStrike">
                <a:solidFill>
                  <a:schemeClr val="dk2"/>
                </a:solidFill>
                <a:latin typeface="Arial Black"/>
                <a:ea typeface="Arial Black"/>
                <a:cs typeface="Arial Black"/>
                <a:sym typeface="Arial Black"/>
              </a:rPr>
              <a:t> Evaluating the Risks</a:t>
            </a:r>
            <a:endParaRPr/>
          </a:p>
        </p:txBody>
      </p:sp>
      <p:sp>
        <p:nvSpPr>
          <p:cNvPr id="229" name="Shape 229"/>
          <p:cNvSpPr txBox="1"/>
          <p:nvPr/>
        </p:nvSpPr>
        <p:spPr>
          <a:xfrm>
            <a:off x="406400" y="1676400"/>
            <a:ext cx="8356600" cy="48006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80000"/>
              </a:lnSpc>
              <a:spcBef>
                <a:spcPts val="0"/>
              </a:spcBef>
              <a:spcAft>
                <a:spcPts val="0"/>
              </a:spcAft>
              <a:buClr>
                <a:schemeClr val="dk1"/>
              </a:buClr>
              <a:buSzPts val="2400"/>
              <a:buFont typeface="Arial"/>
              <a:buNone/>
            </a:pPr>
            <a:r>
              <a:rPr b="1" i="0" lang="en-US" sz="2400" u="none">
                <a:solidFill>
                  <a:schemeClr val="dk1"/>
                </a:solidFill>
                <a:latin typeface="Arial"/>
                <a:ea typeface="Arial"/>
                <a:cs typeface="Arial"/>
                <a:sym typeface="Arial"/>
              </a:rPr>
              <a:t>Planning for the Best and the Worst</a:t>
            </a:r>
            <a:endParaRPr/>
          </a:p>
          <a:p>
            <a:pPr indent="-342900" lvl="0" marL="342900" marR="0" rtl="0" algn="l">
              <a:lnSpc>
                <a:spcPct val="80000"/>
              </a:lnSpc>
              <a:spcBef>
                <a:spcPts val="400"/>
              </a:spcBef>
              <a:spcAft>
                <a:spcPts val="0"/>
              </a:spcAft>
              <a:buClr>
                <a:schemeClr val="dk1"/>
              </a:buClr>
              <a:buSzPts val="1500"/>
              <a:buFont typeface="Noto Sans Symbols"/>
              <a:buChar char="●"/>
            </a:pPr>
            <a:r>
              <a:rPr b="0" i="0" lang="en-US" sz="2000" u="none">
                <a:solidFill>
                  <a:schemeClr val="dk1"/>
                </a:solidFill>
                <a:latin typeface="Arial"/>
                <a:ea typeface="Arial"/>
                <a:cs typeface="Arial"/>
                <a:sym typeface="Arial"/>
              </a:rPr>
              <a:t>Be aware of the necessity to know the relevant safety procedures and plans</a:t>
            </a:r>
            <a:endParaRPr/>
          </a:p>
          <a:p>
            <a:pPr indent="-342900" lvl="0" marL="342900" marR="0" rtl="0" algn="l">
              <a:lnSpc>
                <a:spcPct val="80000"/>
              </a:lnSpc>
              <a:spcBef>
                <a:spcPts val="400"/>
              </a:spcBef>
              <a:spcAft>
                <a:spcPts val="0"/>
              </a:spcAft>
              <a:buClr>
                <a:schemeClr val="dk1"/>
              </a:buClr>
              <a:buSzPts val="2000"/>
              <a:buFont typeface="Times New Roman"/>
              <a:buNone/>
            </a:pPr>
            <a:r>
              <a:t/>
            </a:r>
            <a:endParaRPr b="0" i="0" sz="2000" u="none">
              <a:solidFill>
                <a:schemeClr val="dk1"/>
              </a:solidFill>
              <a:latin typeface="Arial"/>
              <a:ea typeface="Arial"/>
              <a:cs typeface="Arial"/>
              <a:sym typeface="Arial"/>
            </a:endParaRPr>
          </a:p>
          <a:p>
            <a:pPr indent="-342900" lvl="0" marL="342900" marR="0" rtl="0" algn="l">
              <a:lnSpc>
                <a:spcPct val="80000"/>
              </a:lnSpc>
              <a:spcBef>
                <a:spcPts val="400"/>
              </a:spcBef>
              <a:spcAft>
                <a:spcPts val="0"/>
              </a:spcAft>
              <a:buClr>
                <a:schemeClr val="dk1"/>
              </a:buClr>
              <a:buSzPts val="1500"/>
              <a:buFont typeface="Noto Sans Symbols"/>
              <a:buChar char="●"/>
            </a:pPr>
            <a:r>
              <a:rPr b="0" i="0" lang="en-US" sz="2000" u="none">
                <a:solidFill>
                  <a:schemeClr val="dk1"/>
                </a:solidFill>
                <a:latin typeface="Arial"/>
                <a:ea typeface="Arial"/>
                <a:cs typeface="Arial"/>
                <a:sym typeface="Arial"/>
              </a:rPr>
              <a:t>Be alert to dangerous conditions</a:t>
            </a:r>
            <a:endParaRPr/>
          </a:p>
          <a:p>
            <a:pPr indent="-342900" lvl="0" marL="342900" marR="0" rtl="0" algn="l">
              <a:lnSpc>
                <a:spcPct val="80000"/>
              </a:lnSpc>
              <a:spcBef>
                <a:spcPts val="40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 </a:t>
            </a:r>
            <a:endParaRPr/>
          </a:p>
          <a:p>
            <a:pPr indent="-342900" lvl="0" marL="342900" marR="0" rtl="0" algn="l">
              <a:lnSpc>
                <a:spcPct val="80000"/>
              </a:lnSpc>
              <a:spcBef>
                <a:spcPts val="400"/>
              </a:spcBef>
              <a:spcAft>
                <a:spcPts val="0"/>
              </a:spcAft>
              <a:buClr>
                <a:schemeClr val="dk1"/>
              </a:buClr>
              <a:buSzPts val="1500"/>
              <a:buFont typeface="Noto Sans Symbols"/>
              <a:buChar char="●"/>
            </a:pPr>
            <a:r>
              <a:rPr b="0" i="0" lang="en-US" sz="2000" u="none">
                <a:solidFill>
                  <a:schemeClr val="dk1"/>
                </a:solidFill>
                <a:latin typeface="Arial"/>
                <a:ea typeface="Arial"/>
                <a:cs typeface="Arial"/>
                <a:sym typeface="Arial"/>
              </a:rPr>
              <a:t>Put overall administration into specific written procedures, such as do’s and don’ts for participants</a:t>
            </a:r>
            <a:endParaRPr/>
          </a:p>
          <a:p>
            <a:pPr indent="-342900" lvl="0" marL="342900" marR="0" rtl="0" algn="l">
              <a:lnSpc>
                <a:spcPct val="80000"/>
              </a:lnSpc>
              <a:spcBef>
                <a:spcPts val="400"/>
              </a:spcBef>
              <a:spcAft>
                <a:spcPts val="0"/>
              </a:spcAft>
              <a:buClr>
                <a:schemeClr val="dk1"/>
              </a:buClr>
              <a:buSzPts val="2000"/>
              <a:buFont typeface="Times New Roman"/>
              <a:buNone/>
            </a:pPr>
            <a:r>
              <a:t/>
            </a:r>
            <a:endParaRPr b="0" i="0" sz="2000" u="none">
              <a:solidFill>
                <a:schemeClr val="dk1"/>
              </a:solidFill>
              <a:latin typeface="Arial"/>
              <a:ea typeface="Arial"/>
              <a:cs typeface="Arial"/>
              <a:sym typeface="Arial"/>
            </a:endParaRPr>
          </a:p>
          <a:p>
            <a:pPr indent="-342900" lvl="0" marL="342900" marR="0" rtl="0" algn="l">
              <a:lnSpc>
                <a:spcPct val="80000"/>
              </a:lnSpc>
              <a:spcBef>
                <a:spcPts val="400"/>
              </a:spcBef>
              <a:spcAft>
                <a:spcPts val="0"/>
              </a:spcAft>
              <a:buClr>
                <a:schemeClr val="dk1"/>
              </a:buClr>
              <a:buSzPts val="1500"/>
              <a:buFont typeface="Noto Sans Symbols"/>
              <a:buChar char="●"/>
            </a:pPr>
            <a:r>
              <a:rPr b="0" i="0" lang="en-US" sz="2000" u="none">
                <a:solidFill>
                  <a:schemeClr val="dk1"/>
                </a:solidFill>
                <a:latin typeface="Arial"/>
                <a:ea typeface="Arial"/>
                <a:cs typeface="Arial"/>
                <a:sym typeface="Arial"/>
              </a:rPr>
              <a:t>Ensure appropriate supervision and be clear on instructions regarding safety protocols for the activity</a:t>
            </a:r>
            <a:endParaRPr/>
          </a:p>
          <a:p>
            <a:pPr indent="-342900" lvl="0" marL="342900" marR="0" rtl="0" algn="l">
              <a:lnSpc>
                <a:spcPct val="80000"/>
              </a:lnSpc>
              <a:spcBef>
                <a:spcPts val="400"/>
              </a:spcBef>
              <a:spcAft>
                <a:spcPts val="0"/>
              </a:spcAft>
              <a:buClr>
                <a:schemeClr val="dk1"/>
              </a:buClr>
              <a:buSzPts val="2000"/>
              <a:buFont typeface="Times New Roman"/>
              <a:buNone/>
            </a:pPr>
            <a:r>
              <a:t/>
            </a:r>
            <a:endParaRPr b="0" i="0" sz="2000" u="none">
              <a:solidFill>
                <a:schemeClr val="dk1"/>
              </a:solidFill>
              <a:latin typeface="Arial"/>
              <a:ea typeface="Arial"/>
              <a:cs typeface="Arial"/>
              <a:sym typeface="Arial"/>
            </a:endParaRPr>
          </a:p>
          <a:p>
            <a:pPr indent="-342900" lvl="0" marL="342900" marR="0" rtl="0" algn="l">
              <a:lnSpc>
                <a:spcPct val="80000"/>
              </a:lnSpc>
              <a:spcBef>
                <a:spcPts val="400"/>
              </a:spcBef>
              <a:spcAft>
                <a:spcPts val="0"/>
              </a:spcAft>
              <a:buClr>
                <a:schemeClr val="dk1"/>
              </a:buClr>
              <a:buSzPts val="1500"/>
              <a:buFont typeface="Noto Sans Symbols"/>
              <a:buChar char="●"/>
            </a:pPr>
            <a:r>
              <a:rPr b="0" i="0" lang="en-US" sz="2000" u="none">
                <a:solidFill>
                  <a:schemeClr val="dk1"/>
                </a:solidFill>
                <a:latin typeface="Arial"/>
                <a:ea typeface="Arial"/>
                <a:cs typeface="Arial"/>
                <a:sym typeface="Arial"/>
              </a:rPr>
              <a:t>Complete all necessary forms </a:t>
            </a:r>
            <a:endParaRPr/>
          </a:p>
          <a:p>
            <a:pPr indent="-247650" lvl="0" marL="342900" marR="0" rtl="0" algn="l">
              <a:lnSpc>
                <a:spcPct val="80000"/>
              </a:lnSpc>
              <a:spcBef>
                <a:spcPts val="400"/>
              </a:spcBef>
              <a:spcAft>
                <a:spcPts val="0"/>
              </a:spcAft>
              <a:buClr>
                <a:schemeClr val="dk1"/>
              </a:buClr>
              <a:buSzPts val="1500"/>
              <a:buFont typeface="Noto Sans Symbols"/>
              <a:buNone/>
            </a:pPr>
            <a:r>
              <a:t/>
            </a:r>
            <a:endParaRPr b="0" i="0" sz="2000" u="none">
              <a:solidFill>
                <a:schemeClr val="dk1"/>
              </a:solidFill>
              <a:latin typeface="Arial"/>
              <a:ea typeface="Arial"/>
              <a:cs typeface="Arial"/>
              <a:sym typeface="Arial"/>
            </a:endParaRPr>
          </a:p>
          <a:p>
            <a:pPr indent="-342900" lvl="0" marL="342900" marR="0" rtl="0" algn="l">
              <a:lnSpc>
                <a:spcPct val="80000"/>
              </a:lnSpc>
              <a:spcBef>
                <a:spcPts val="400"/>
              </a:spcBef>
              <a:spcAft>
                <a:spcPts val="0"/>
              </a:spcAft>
              <a:buClr>
                <a:schemeClr val="dk1"/>
              </a:buClr>
              <a:buSzPts val="1500"/>
              <a:buFont typeface="Noto Sans Symbols"/>
              <a:buChar char="●"/>
            </a:pPr>
            <a:r>
              <a:rPr b="0" i="0" lang="en-US" sz="2000" u="none">
                <a:solidFill>
                  <a:schemeClr val="dk1"/>
                </a:solidFill>
                <a:latin typeface="Arial"/>
                <a:ea typeface="Arial"/>
                <a:cs typeface="Arial"/>
                <a:sym typeface="Arial"/>
              </a:rPr>
              <a:t>See the “Planning for the Best and the Worst” handout.</a:t>
            </a:r>
            <a:endParaRPr/>
          </a:p>
          <a:p>
            <a:pPr indent="0" lvl="0" marL="0" marR="0" rtl="0" algn="l">
              <a:lnSpc>
                <a:spcPct val="100000"/>
              </a:lnSpc>
              <a:spcBef>
                <a:spcPts val="0"/>
              </a:spcBef>
              <a:spcAft>
                <a:spcPts val="0"/>
              </a:spcAft>
              <a:buNone/>
            </a:pPr>
            <a:r>
              <a:t/>
            </a:r>
            <a:endParaRPr b="0" i="0" sz="2000" u="none">
              <a:solidFill>
                <a:schemeClr val="dk1"/>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3" name="Shape 233"/>
        <p:cNvGrpSpPr/>
        <p:nvPr/>
      </p:nvGrpSpPr>
      <p:grpSpPr>
        <a:xfrm>
          <a:off x="0" y="0"/>
          <a:ext cx="0" cy="0"/>
          <a:chOff x="0" y="0"/>
          <a:chExt cx="0" cy="0"/>
        </a:xfrm>
      </p:grpSpPr>
      <p:sp>
        <p:nvSpPr>
          <p:cNvPr id="234" name="Shape 234"/>
          <p:cNvSpPr txBox="1"/>
          <p:nvPr>
            <p:ph type="title"/>
          </p:nvPr>
        </p:nvSpPr>
        <p:spPr>
          <a:xfrm>
            <a:off x="406400" y="228600"/>
            <a:ext cx="7772400" cy="11430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2"/>
              </a:buClr>
              <a:buSzPts val="4000"/>
              <a:buFont typeface="Arial Black"/>
              <a:buNone/>
            </a:pPr>
            <a:r>
              <a:rPr b="0" i="0" lang="en-US" sz="4000" u="none" cap="none" strike="noStrike">
                <a:solidFill>
                  <a:schemeClr val="dk2"/>
                </a:solidFill>
                <a:latin typeface="Arial Black"/>
                <a:ea typeface="Arial Black"/>
                <a:cs typeface="Arial Black"/>
                <a:sym typeface="Arial Black"/>
              </a:rPr>
              <a:t>Evaluating Risk- Activity</a:t>
            </a:r>
            <a:endParaRPr/>
          </a:p>
        </p:txBody>
      </p:sp>
      <p:sp>
        <p:nvSpPr>
          <p:cNvPr id="235" name="Shape 235"/>
          <p:cNvSpPr txBox="1"/>
          <p:nvPr>
            <p:ph idx="1" type="body"/>
          </p:nvPr>
        </p:nvSpPr>
        <p:spPr>
          <a:xfrm>
            <a:off x="457200" y="1885950"/>
            <a:ext cx="8178800" cy="417195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accent2"/>
              </a:buClr>
              <a:buSzPts val="3200"/>
              <a:buFont typeface="Arial"/>
              <a:buChar char="●"/>
            </a:pPr>
            <a:r>
              <a:rPr b="0" i="0" lang="en-US" sz="3200" u="none">
                <a:solidFill>
                  <a:schemeClr val="dk1"/>
                </a:solidFill>
                <a:latin typeface="Tahoma"/>
                <a:ea typeface="Tahoma"/>
                <a:cs typeface="Tahoma"/>
                <a:sym typeface="Tahoma"/>
              </a:rPr>
              <a:t> You have decided on a Program. Now you need to assess the Program for the risks associated with it. </a:t>
            </a:r>
            <a:endParaRPr/>
          </a:p>
          <a:p>
            <a:pPr indent="-139700" lvl="0" marL="342900" marR="0" rtl="0" algn="l">
              <a:spcBef>
                <a:spcPts val="640"/>
              </a:spcBef>
              <a:spcAft>
                <a:spcPts val="0"/>
              </a:spcAft>
              <a:buClr>
                <a:schemeClr val="accent2"/>
              </a:buClr>
              <a:buSzPts val="3200"/>
              <a:buFont typeface="Arial"/>
              <a:buNone/>
            </a:pPr>
            <a:r>
              <a:t/>
            </a:r>
            <a:endParaRPr b="0" i="0" sz="3200" u="none">
              <a:solidFill>
                <a:schemeClr val="dk1"/>
              </a:solidFill>
              <a:latin typeface="Tahoma"/>
              <a:ea typeface="Tahoma"/>
              <a:cs typeface="Tahoma"/>
              <a:sym typeface="Tahoma"/>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9" name="Shape 239"/>
        <p:cNvGrpSpPr/>
        <p:nvPr/>
      </p:nvGrpSpPr>
      <p:grpSpPr>
        <a:xfrm>
          <a:off x="0" y="0"/>
          <a:ext cx="0" cy="0"/>
          <a:chOff x="0" y="0"/>
          <a:chExt cx="0" cy="0"/>
        </a:xfrm>
      </p:grpSpPr>
      <p:sp>
        <p:nvSpPr>
          <p:cNvPr id="240" name="Shape 240"/>
          <p:cNvSpPr txBox="1"/>
          <p:nvPr>
            <p:ph type="title"/>
          </p:nvPr>
        </p:nvSpPr>
        <p:spPr>
          <a:xfrm>
            <a:off x="406400" y="228600"/>
            <a:ext cx="7772400" cy="1143000"/>
          </a:xfrm>
          <a:prstGeom prst="rect">
            <a:avLst/>
          </a:prstGeom>
          <a:noFill/>
          <a:ln>
            <a:noFill/>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chemeClr val="dk2"/>
              </a:buClr>
              <a:buSzPts val="3600"/>
              <a:buFont typeface="Arial Black"/>
              <a:buNone/>
            </a:pPr>
            <a:r>
              <a:rPr b="0" i="0" lang="en-US" sz="3600" u="none" cap="none" strike="noStrike">
                <a:solidFill>
                  <a:schemeClr val="dk2"/>
                </a:solidFill>
                <a:latin typeface="Arial Black"/>
                <a:ea typeface="Arial Black"/>
                <a:cs typeface="Arial Black"/>
                <a:sym typeface="Arial Black"/>
              </a:rPr>
              <a:t>ELEMENTS OF A RISK MANAGEMENT PLAN</a:t>
            </a:r>
            <a:endParaRPr/>
          </a:p>
        </p:txBody>
      </p:sp>
      <p:sp>
        <p:nvSpPr>
          <p:cNvPr id="241" name="Shape 241"/>
          <p:cNvSpPr txBox="1"/>
          <p:nvPr>
            <p:ph idx="1" type="body"/>
          </p:nvPr>
        </p:nvSpPr>
        <p:spPr>
          <a:xfrm>
            <a:off x="457200" y="1885950"/>
            <a:ext cx="8178800" cy="4171950"/>
          </a:xfrm>
          <a:prstGeom prst="rect">
            <a:avLst/>
          </a:prstGeom>
          <a:noFill/>
          <a:ln>
            <a:noFill/>
          </a:ln>
        </p:spPr>
        <p:txBody>
          <a:bodyPr anchorCtr="0" anchor="t" bIns="45700" lIns="91425" spcFirstLastPara="1" rIns="91425" wrap="square" tIns="45700">
            <a:noAutofit/>
          </a:bodyPr>
          <a:lstStyle/>
          <a:p>
            <a:pPr indent="-514350" lvl="0" marL="514350" marR="0" rtl="0" algn="l">
              <a:lnSpc>
                <a:spcPct val="100000"/>
              </a:lnSpc>
              <a:spcBef>
                <a:spcPts val="0"/>
              </a:spcBef>
              <a:spcAft>
                <a:spcPts val="0"/>
              </a:spcAft>
              <a:buClr>
                <a:schemeClr val="accent2"/>
              </a:buClr>
              <a:buSzPts val="3200"/>
              <a:buFont typeface="Arial Black"/>
              <a:buAutoNum type="arabicPeriod"/>
            </a:pPr>
            <a:r>
              <a:rPr b="0" i="0" lang="en-US" sz="3200" u="none">
                <a:solidFill>
                  <a:schemeClr val="dk1"/>
                </a:solidFill>
                <a:latin typeface="Tahoma"/>
                <a:ea typeface="Tahoma"/>
                <a:cs typeface="Tahoma"/>
                <a:sym typeface="Tahoma"/>
              </a:rPr>
              <a:t>Staffing/Supervision</a:t>
            </a:r>
            <a:endParaRPr/>
          </a:p>
          <a:p>
            <a:pPr indent="-514350" lvl="0" marL="514350" marR="0" rtl="0" algn="l">
              <a:lnSpc>
                <a:spcPct val="100000"/>
              </a:lnSpc>
              <a:spcBef>
                <a:spcPts val="640"/>
              </a:spcBef>
              <a:spcAft>
                <a:spcPts val="0"/>
              </a:spcAft>
              <a:buClr>
                <a:schemeClr val="accent2"/>
              </a:buClr>
              <a:buSzPts val="3200"/>
              <a:buFont typeface="Arial Black"/>
              <a:buAutoNum type="arabicPeriod"/>
            </a:pPr>
            <a:r>
              <a:rPr b="0" i="0" lang="en-US" sz="3200" u="none">
                <a:solidFill>
                  <a:schemeClr val="dk1"/>
                </a:solidFill>
                <a:latin typeface="Tahoma"/>
                <a:ea typeface="Tahoma"/>
                <a:cs typeface="Tahoma"/>
                <a:sym typeface="Tahoma"/>
              </a:rPr>
              <a:t>Insurance Issues</a:t>
            </a:r>
            <a:endParaRPr/>
          </a:p>
          <a:p>
            <a:pPr indent="-514350" lvl="0" marL="514350" marR="0" rtl="0" algn="l">
              <a:lnSpc>
                <a:spcPct val="100000"/>
              </a:lnSpc>
              <a:spcBef>
                <a:spcPts val="640"/>
              </a:spcBef>
              <a:spcAft>
                <a:spcPts val="0"/>
              </a:spcAft>
              <a:buClr>
                <a:schemeClr val="accent2"/>
              </a:buClr>
              <a:buSzPts val="3200"/>
              <a:buFont typeface="Arial Black"/>
              <a:buAutoNum type="arabicPeriod"/>
            </a:pPr>
            <a:r>
              <a:rPr b="0" i="0" lang="en-US" sz="3200" u="none">
                <a:solidFill>
                  <a:schemeClr val="dk1"/>
                </a:solidFill>
                <a:latin typeface="Tahoma"/>
                <a:ea typeface="Tahoma"/>
                <a:cs typeface="Tahoma"/>
                <a:sym typeface="Tahoma"/>
              </a:rPr>
              <a:t>Emergencies</a:t>
            </a:r>
            <a:endParaRPr/>
          </a:p>
          <a:p>
            <a:pPr indent="-514350" lvl="0" marL="514350" marR="0" rtl="0" algn="l">
              <a:lnSpc>
                <a:spcPct val="100000"/>
              </a:lnSpc>
              <a:spcBef>
                <a:spcPts val="640"/>
              </a:spcBef>
              <a:spcAft>
                <a:spcPts val="0"/>
              </a:spcAft>
              <a:buClr>
                <a:schemeClr val="accent2"/>
              </a:buClr>
              <a:buSzPts val="3200"/>
              <a:buFont typeface="Arial Black"/>
              <a:buAutoNum type="arabicPeriod"/>
            </a:pPr>
            <a:r>
              <a:rPr b="0" i="0" lang="en-US" sz="3200" u="none">
                <a:solidFill>
                  <a:schemeClr val="dk1"/>
                </a:solidFill>
                <a:latin typeface="Tahoma"/>
                <a:ea typeface="Tahoma"/>
                <a:cs typeface="Tahoma"/>
                <a:sym typeface="Tahoma"/>
              </a:rPr>
              <a:t>Equipment</a:t>
            </a:r>
            <a:endParaRPr/>
          </a:p>
          <a:p>
            <a:pPr indent="-514350" lvl="0" marL="514350" marR="0" rtl="0" algn="l">
              <a:lnSpc>
                <a:spcPct val="100000"/>
              </a:lnSpc>
              <a:spcBef>
                <a:spcPts val="640"/>
              </a:spcBef>
              <a:spcAft>
                <a:spcPts val="0"/>
              </a:spcAft>
              <a:buClr>
                <a:schemeClr val="accent2"/>
              </a:buClr>
              <a:buSzPts val="3200"/>
              <a:buFont typeface="Arial Black"/>
              <a:buAutoNum type="arabicPeriod"/>
            </a:pPr>
            <a:r>
              <a:rPr b="0" i="0" lang="en-US" sz="3200" u="none">
                <a:solidFill>
                  <a:schemeClr val="dk1"/>
                </a:solidFill>
                <a:latin typeface="Tahoma"/>
                <a:ea typeface="Tahoma"/>
                <a:cs typeface="Tahoma"/>
                <a:sym typeface="Tahoma"/>
              </a:rPr>
              <a:t>Facility</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5" name="Shape 245"/>
        <p:cNvGrpSpPr/>
        <p:nvPr/>
      </p:nvGrpSpPr>
      <p:grpSpPr>
        <a:xfrm>
          <a:off x="0" y="0"/>
          <a:ext cx="0" cy="0"/>
          <a:chOff x="0" y="0"/>
          <a:chExt cx="0" cy="0"/>
        </a:xfrm>
      </p:grpSpPr>
      <p:sp>
        <p:nvSpPr>
          <p:cNvPr id="246" name="Shape 246"/>
          <p:cNvSpPr txBox="1"/>
          <p:nvPr>
            <p:ph type="title"/>
          </p:nvPr>
        </p:nvSpPr>
        <p:spPr>
          <a:xfrm>
            <a:off x="406400" y="228600"/>
            <a:ext cx="7772400" cy="11430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2"/>
              </a:buClr>
              <a:buSzPts val="4000"/>
              <a:buFont typeface="Arial Black"/>
              <a:buNone/>
            </a:pPr>
            <a:r>
              <a:rPr b="0" i="0" lang="en-US" sz="4000" u="none" cap="none" strike="noStrike">
                <a:solidFill>
                  <a:schemeClr val="dk2"/>
                </a:solidFill>
                <a:latin typeface="Arial Black"/>
                <a:ea typeface="Arial Black"/>
                <a:cs typeface="Arial Black"/>
                <a:sym typeface="Arial Black"/>
              </a:rPr>
              <a:t>Staffing/Supervision</a:t>
            </a:r>
            <a:endParaRPr/>
          </a:p>
        </p:txBody>
      </p:sp>
      <p:sp>
        <p:nvSpPr>
          <p:cNvPr id="247" name="Shape 247"/>
          <p:cNvSpPr txBox="1"/>
          <p:nvPr>
            <p:ph idx="1" type="body"/>
          </p:nvPr>
        </p:nvSpPr>
        <p:spPr>
          <a:xfrm>
            <a:off x="457200" y="1885950"/>
            <a:ext cx="8178800" cy="4171950"/>
          </a:xfrm>
          <a:prstGeom prst="rect">
            <a:avLst/>
          </a:prstGeom>
          <a:noFill/>
          <a:ln>
            <a:noFill/>
          </a:ln>
        </p:spPr>
        <p:txBody>
          <a:bodyPr anchorCtr="0" anchor="t" bIns="45700" lIns="91425" spcFirstLastPara="1" rIns="91425" wrap="square" tIns="45700">
            <a:noAutofit/>
          </a:bodyPr>
          <a:lstStyle/>
          <a:p>
            <a:pPr indent="-285750" lvl="1" marL="742950" marR="0" rtl="0" algn="l">
              <a:lnSpc>
                <a:spcPct val="100000"/>
              </a:lnSpc>
              <a:spcBef>
                <a:spcPts val="0"/>
              </a:spcBef>
              <a:spcAft>
                <a:spcPts val="0"/>
              </a:spcAft>
              <a:buClr>
                <a:schemeClr val="accent2"/>
              </a:buClr>
              <a:buSzPts val="2800"/>
              <a:buFont typeface="Arial"/>
              <a:buChar char="●"/>
            </a:pPr>
            <a:r>
              <a:rPr b="0" i="0" lang="en-US" sz="2800" u="none" cap="none" strike="noStrike">
                <a:solidFill>
                  <a:schemeClr val="dk1"/>
                </a:solidFill>
                <a:latin typeface="Tahoma"/>
                <a:ea typeface="Tahoma"/>
                <a:cs typeface="Tahoma"/>
                <a:sym typeface="Tahoma"/>
              </a:rPr>
              <a:t>A. Training</a:t>
            </a:r>
            <a:endParaRPr/>
          </a:p>
          <a:p>
            <a:pPr indent="-285750" lvl="1" marL="742950" marR="0" rtl="0" algn="l">
              <a:lnSpc>
                <a:spcPct val="100000"/>
              </a:lnSpc>
              <a:spcBef>
                <a:spcPts val="560"/>
              </a:spcBef>
              <a:spcAft>
                <a:spcPts val="0"/>
              </a:spcAft>
              <a:buClr>
                <a:schemeClr val="accent2"/>
              </a:buClr>
              <a:buSzPts val="2800"/>
              <a:buFont typeface="Arial"/>
              <a:buChar char="●"/>
            </a:pPr>
            <a:r>
              <a:rPr b="0" i="0" lang="en-US" sz="2800" u="none" cap="none" strike="noStrike">
                <a:solidFill>
                  <a:schemeClr val="dk1"/>
                </a:solidFill>
                <a:latin typeface="Tahoma"/>
                <a:ea typeface="Tahoma"/>
                <a:cs typeface="Tahoma"/>
                <a:sym typeface="Tahoma"/>
              </a:rPr>
              <a:t>B. Certification</a:t>
            </a:r>
            <a:endParaRPr/>
          </a:p>
          <a:p>
            <a:pPr indent="-285750" lvl="1" marL="742950" marR="0" rtl="0" algn="l">
              <a:lnSpc>
                <a:spcPct val="100000"/>
              </a:lnSpc>
              <a:spcBef>
                <a:spcPts val="560"/>
              </a:spcBef>
              <a:spcAft>
                <a:spcPts val="0"/>
              </a:spcAft>
              <a:buClr>
                <a:schemeClr val="accent2"/>
              </a:buClr>
              <a:buSzPts val="2800"/>
              <a:buFont typeface="Arial"/>
              <a:buChar char="●"/>
            </a:pPr>
            <a:r>
              <a:rPr b="0" i="0" lang="en-US" sz="2800" u="none" cap="none" strike="noStrike">
                <a:solidFill>
                  <a:schemeClr val="dk1"/>
                </a:solidFill>
                <a:latin typeface="Tahoma"/>
                <a:ea typeface="Tahoma"/>
                <a:cs typeface="Tahoma"/>
                <a:sym typeface="Tahoma"/>
              </a:rPr>
              <a:t>C. Age requirements/Experience</a:t>
            </a:r>
            <a:endParaRPr/>
          </a:p>
          <a:p>
            <a:pPr indent="-285750" lvl="1" marL="742950" marR="0" rtl="0" algn="l">
              <a:lnSpc>
                <a:spcPct val="100000"/>
              </a:lnSpc>
              <a:spcBef>
                <a:spcPts val="560"/>
              </a:spcBef>
              <a:spcAft>
                <a:spcPts val="0"/>
              </a:spcAft>
              <a:buClr>
                <a:schemeClr val="accent2"/>
              </a:buClr>
              <a:buSzPts val="2800"/>
              <a:buFont typeface="Arial"/>
              <a:buChar char="●"/>
            </a:pPr>
            <a:r>
              <a:rPr b="0" i="0" lang="en-US" sz="2800" u="none" cap="none" strike="noStrike">
                <a:solidFill>
                  <a:schemeClr val="dk1"/>
                </a:solidFill>
                <a:latin typeface="Tahoma"/>
                <a:ea typeface="Tahoma"/>
                <a:cs typeface="Tahoma"/>
                <a:sym typeface="Tahoma"/>
              </a:rPr>
              <a:t>D. Adult/youth ratio</a:t>
            </a:r>
            <a:endParaRPr/>
          </a:p>
          <a:p>
            <a:pPr indent="-285750" lvl="1" marL="742950" marR="0" rtl="0" algn="l">
              <a:lnSpc>
                <a:spcPct val="100000"/>
              </a:lnSpc>
              <a:spcBef>
                <a:spcPts val="560"/>
              </a:spcBef>
              <a:spcAft>
                <a:spcPts val="0"/>
              </a:spcAft>
              <a:buClr>
                <a:schemeClr val="accent2"/>
              </a:buClr>
              <a:buSzPts val="2800"/>
              <a:buFont typeface="Arial"/>
              <a:buChar char="●"/>
            </a:pPr>
            <a:r>
              <a:rPr b="0" i="0" lang="en-US" sz="2800" u="none" cap="none" strike="noStrike">
                <a:solidFill>
                  <a:schemeClr val="dk1"/>
                </a:solidFill>
                <a:latin typeface="Tahoma"/>
                <a:ea typeface="Tahoma"/>
                <a:cs typeface="Tahoma"/>
                <a:sym typeface="Tahoma"/>
              </a:rPr>
              <a:t>E. Specific requirements (ie: VIP process)</a:t>
            </a:r>
            <a:endParaRPr/>
          </a:p>
          <a:p>
            <a:pPr indent="-165100" lvl="0" marL="342900" marR="0" rtl="0" algn="l">
              <a:spcBef>
                <a:spcPts val="560"/>
              </a:spcBef>
              <a:spcAft>
                <a:spcPts val="0"/>
              </a:spcAft>
              <a:buClr>
                <a:schemeClr val="accent2"/>
              </a:buClr>
              <a:buSzPts val="2800"/>
              <a:buFont typeface="Arial"/>
              <a:buNone/>
            </a:pPr>
            <a:r>
              <a:t/>
            </a:r>
            <a:endParaRPr b="0" i="0" sz="2800" u="none" cap="none" strike="noStrike">
              <a:solidFill>
                <a:schemeClr val="dk1"/>
              </a:solidFill>
              <a:latin typeface="Tahoma"/>
              <a:ea typeface="Tahoma"/>
              <a:cs typeface="Tahoma"/>
              <a:sym typeface="Tahoma"/>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1" name="Shape 251"/>
        <p:cNvGrpSpPr/>
        <p:nvPr/>
      </p:nvGrpSpPr>
      <p:grpSpPr>
        <a:xfrm>
          <a:off x="0" y="0"/>
          <a:ext cx="0" cy="0"/>
          <a:chOff x="0" y="0"/>
          <a:chExt cx="0" cy="0"/>
        </a:xfrm>
      </p:grpSpPr>
      <p:sp>
        <p:nvSpPr>
          <p:cNvPr id="252" name="Shape 252"/>
          <p:cNvSpPr txBox="1"/>
          <p:nvPr>
            <p:ph type="title"/>
          </p:nvPr>
        </p:nvSpPr>
        <p:spPr>
          <a:xfrm>
            <a:off x="406400" y="228600"/>
            <a:ext cx="7772400" cy="11430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2"/>
              </a:buClr>
              <a:buSzPts val="4000"/>
              <a:buFont typeface="Arial Black"/>
              <a:buNone/>
            </a:pPr>
            <a:r>
              <a:rPr b="0" i="0" lang="en-US" sz="4000" u="none" cap="none" strike="noStrike">
                <a:solidFill>
                  <a:schemeClr val="dk2"/>
                </a:solidFill>
                <a:latin typeface="Arial Black"/>
                <a:ea typeface="Arial Black"/>
                <a:cs typeface="Arial Black"/>
                <a:sym typeface="Arial Black"/>
              </a:rPr>
              <a:t>Insurance </a:t>
            </a:r>
            <a:endParaRPr/>
          </a:p>
        </p:txBody>
      </p:sp>
      <p:sp>
        <p:nvSpPr>
          <p:cNvPr id="253" name="Shape 253"/>
          <p:cNvSpPr txBox="1"/>
          <p:nvPr>
            <p:ph idx="1" type="body"/>
          </p:nvPr>
        </p:nvSpPr>
        <p:spPr>
          <a:xfrm>
            <a:off x="457200" y="1885950"/>
            <a:ext cx="8178800" cy="4171950"/>
          </a:xfrm>
          <a:prstGeom prst="rect">
            <a:avLst/>
          </a:prstGeom>
          <a:noFill/>
          <a:ln>
            <a:noFill/>
          </a:ln>
        </p:spPr>
        <p:txBody>
          <a:bodyPr anchorCtr="0" anchor="t" bIns="45700" lIns="91425" spcFirstLastPara="1" rIns="91425" wrap="square" tIns="45700">
            <a:noAutofit/>
          </a:bodyPr>
          <a:lstStyle/>
          <a:p>
            <a:pPr indent="-285750" lvl="1" marL="742950" marR="0" rtl="0" algn="l">
              <a:lnSpc>
                <a:spcPct val="100000"/>
              </a:lnSpc>
              <a:spcBef>
                <a:spcPts val="0"/>
              </a:spcBef>
              <a:spcAft>
                <a:spcPts val="0"/>
              </a:spcAft>
              <a:buClr>
                <a:schemeClr val="accent2"/>
              </a:buClr>
              <a:buSzPts val="2800"/>
              <a:buFont typeface="Arial"/>
              <a:buChar char="●"/>
            </a:pPr>
            <a:r>
              <a:rPr b="0" i="0" lang="en-US" sz="2800" u="none" cap="none" strike="noStrike">
                <a:solidFill>
                  <a:schemeClr val="dk1"/>
                </a:solidFill>
                <a:latin typeface="Tahoma"/>
                <a:ea typeface="Tahoma"/>
                <a:cs typeface="Tahoma"/>
                <a:sym typeface="Tahoma"/>
              </a:rPr>
              <a:t>A. Waivers</a:t>
            </a:r>
            <a:endParaRPr/>
          </a:p>
          <a:p>
            <a:pPr indent="-285750" lvl="1" marL="742950" marR="0" rtl="0" algn="l">
              <a:lnSpc>
                <a:spcPct val="100000"/>
              </a:lnSpc>
              <a:spcBef>
                <a:spcPts val="560"/>
              </a:spcBef>
              <a:spcAft>
                <a:spcPts val="0"/>
              </a:spcAft>
              <a:buClr>
                <a:schemeClr val="accent2"/>
              </a:buClr>
              <a:buSzPts val="2800"/>
              <a:buFont typeface="Arial"/>
              <a:buChar char="●"/>
            </a:pPr>
            <a:r>
              <a:rPr b="0" i="0" lang="en-US" sz="2800" u="none" cap="none" strike="noStrike">
                <a:solidFill>
                  <a:schemeClr val="dk1"/>
                </a:solidFill>
                <a:latin typeface="Tahoma"/>
                <a:ea typeface="Tahoma"/>
                <a:cs typeface="Tahoma"/>
                <a:sym typeface="Tahoma"/>
              </a:rPr>
              <a:t>B. Health History/Parental Permission</a:t>
            </a:r>
            <a:endParaRPr/>
          </a:p>
          <a:p>
            <a:pPr indent="-285750" lvl="1" marL="742950" marR="0" rtl="0" algn="l">
              <a:lnSpc>
                <a:spcPct val="100000"/>
              </a:lnSpc>
              <a:spcBef>
                <a:spcPts val="560"/>
              </a:spcBef>
              <a:spcAft>
                <a:spcPts val="0"/>
              </a:spcAft>
              <a:buClr>
                <a:schemeClr val="accent2"/>
              </a:buClr>
              <a:buSzPts val="2800"/>
              <a:buFont typeface="Arial"/>
              <a:buChar char="●"/>
            </a:pPr>
            <a:r>
              <a:rPr b="0" i="0" lang="en-US" sz="2800" u="none" cap="none" strike="noStrike">
                <a:solidFill>
                  <a:schemeClr val="dk1"/>
                </a:solidFill>
                <a:latin typeface="Tahoma"/>
                <a:ea typeface="Tahoma"/>
                <a:cs typeface="Tahoma"/>
                <a:sym typeface="Tahoma"/>
              </a:rPr>
              <a:t>C. Liability/Vehicle Insurance</a:t>
            </a:r>
            <a:endParaRPr/>
          </a:p>
          <a:p>
            <a:pPr indent="-285750" lvl="1" marL="742950" marR="0" rtl="0" algn="l">
              <a:lnSpc>
                <a:spcPct val="100000"/>
              </a:lnSpc>
              <a:spcBef>
                <a:spcPts val="560"/>
              </a:spcBef>
              <a:spcAft>
                <a:spcPts val="0"/>
              </a:spcAft>
              <a:buClr>
                <a:schemeClr val="accent2"/>
              </a:buClr>
              <a:buSzPts val="2800"/>
              <a:buFont typeface="Arial"/>
              <a:buChar char="●"/>
            </a:pPr>
            <a:r>
              <a:rPr b="0" i="0" lang="en-US" sz="2800" u="none" cap="none" strike="noStrike">
                <a:solidFill>
                  <a:schemeClr val="dk1"/>
                </a:solidFill>
                <a:latin typeface="Tahoma"/>
                <a:ea typeface="Tahoma"/>
                <a:cs typeface="Tahoma"/>
                <a:sym typeface="Tahoma"/>
              </a:rPr>
              <a:t>D. Health Insurance</a:t>
            </a:r>
            <a:endParaRPr/>
          </a:p>
          <a:p>
            <a:pPr indent="-285750" lvl="1" marL="742950" marR="0" rtl="0" algn="l">
              <a:lnSpc>
                <a:spcPct val="100000"/>
              </a:lnSpc>
              <a:spcBef>
                <a:spcPts val="560"/>
              </a:spcBef>
              <a:spcAft>
                <a:spcPts val="0"/>
              </a:spcAft>
              <a:buClr>
                <a:schemeClr val="accent2"/>
              </a:buClr>
              <a:buSzPts val="2800"/>
              <a:buFont typeface="Arial"/>
              <a:buChar char="●"/>
            </a:pPr>
            <a:r>
              <a:rPr b="0" i="0" lang="en-US" sz="2800" u="none" cap="none" strike="noStrike">
                <a:solidFill>
                  <a:schemeClr val="dk1"/>
                </a:solidFill>
                <a:latin typeface="Tahoma"/>
                <a:ea typeface="Tahoma"/>
                <a:cs typeface="Tahoma"/>
                <a:sym typeface="Tahoma"/>
              </a:rPr>
              <a:t>E. Equipment Insurance</a:t>
            </a:r>
            <a:endParaRPr/>
          </a:p>
          <a:p>
            <a:pPr indent="-285750" lvl="1" marL="742950" marR="0" rtl="0" algn="l">
              <a:lnSpc>
                <a:spcPct val="100000"/>
              </a:lnSpc>
              <a:spcBef>
                <a:spcPts val="560"/>
              </a:spcBef>
              <a:spcAft>
                <a:spcPts val="0"/>
              </a:spcAft>
              <a:buClr>
                <a:schemeClr val="accent2"/>
              </a:buClr>
              <a:buSzPts val="2800"/>
              <a:buFont typeface="Arial"/>
              <a:buChar char="●"/>
            </a:pPr>
            <a:r>
              <a:rPr b="0" i="0" lang="en-US" sz="2800" u="none" cap="none" strike="noStrike">
                <a:solidFill>
                  <a:schemeClr val="dk1"/>
                </a:solidFill>
                <a:latin typeface="Tahoma"/>
                <a:ea typeface="Tahoma"/>
                <a:cs typeface="Tahoma"/>
                <a:sym typeface="Tahoma"/>
              </a:rPr>
              <a:t>F. Facility Insurance</a:t>
            </a:r>
            <a:endParaRPr/>
          </a:p>
          <a:p>
            <a:pPr indent="-285750" lvl="1" marL="742950" marR="0" rtl="0" algn="l">
              <a:lnSpc>
                <a:spcPct val="100000"/>
              </a:lnSpc>
              <a:spcBef>
                <a:spcPts val="560"/>
              </a:spcBef>
              <a:spcAft>
                <a:spcPts val="0"/>
              </a:spcAft>
              <a:buClr>
                <a:schemeClr val="accent2"/>
              </a:buClr>
              <a:buSzPts val="2800"/>
              <a:buFont typeface="Arial"/>
              <a:buChar char="●"/>
            </a:pPr>
            <a:r>
              <a:rPr b="0" i="0" lang="en-US" sz="2800" u="none" cap="none" strike="noStrike">
                <a:solidFill>
                  <a:schemeClr val="dk1"/>
                </a:solidFill>
                <a:latin typeface="Tahoma"/>
                <a:ea typeface="Tahoma"/>
                <a:cs typeface="Tahoma"/>
                <a:sym typeface="Tahoma"/>
              </a:rPr>
              <a:t>G. Leases</a:t>
            </a:r>
            <a:endParaRPr/>
          </a:p>
          <a:p>
            <a:pPr indent="-165100" lvl="0" marL="342900" marR="0" rtl="0" algn="l">
              <a:spcBef>
                <a:spcPts val="560"/>
              </a:spcBef>
              <a:spcAft>
                <a:spcPts val="0"/>
              </a:spcAft>
              <a:buClr>
                <a:schemeClr val="accent2"/>
              </a:buClr>
              <a:buSzPts val="2800"/>
              <a:buFont typeface="Arial"/>
              <a:buNone/>
            </a:pPr>
            <a:r>
              <a:t/>
            </a:r>
            <a:endParaRPr b="0" i="0" sz="2800" u="none" cap="none" strike="noStrike">
              <a:solidFill>
                <a:schemeClr val="dk1"/>
              </a:solidFill>
              <a:latin typeface="Tahoma"/>
              <a:ea typeface="Tahoma"/>
              <a:cs typeface="Tahoma"/>
              <a:sym typeface="Tahoma"/>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7" name="Shape 257"/>
        <p:cNvGrpSpPr/>
        <p:nvPr/>
      </p:nvGrpSpPr>
      <p:grpSpPr>
        <a:xfrm>
          <a:off x="0" y="0"/>
          <a:ext cx="0" cy="0"/>
          <a:chOff x="0" y="0"/>
          <a:chExt cx="0" cy="0"/>
        </a:xfrm>
      </p:grpSpPr>
      <p:sp>
        <p:nvSpPr>
          <p:cNvPr id="258" name="Shape 258"/>
          <p:cNvSpPr txBox="1"/>
          <p:nvPr>
            <p:ph type="title"/>
          </p:nvPr>
        </p:nvSpPr>
        <p:spPr>
          <a:xfrm>
            <a:off x="406400" y="228600"/>
            <a:ext cx="7772400" cy="11430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990033"/>
              </a:buClr>
              <a:buSzPts val="4000"/>
              <a:buFont typeface="Arial Black"/>
              <a:buNone/>
            </a:pPr>
            <a:r>
              <a:rPr b="0" i="0" lang="en-US" sz="4000" u="none" cap="none" strike="noStrike">
                <a:solidFill>
                  <a:srgbClr val="990033"/>
                </a:solidFill>
                <a:latin typeface="Arial Black"/>
                <a:ea typeface="Arial Black"/>
                <a:cs typeface="Arial Black"/>
                <a:sym typeface="Arial Black"/>
              </a:rPr>
              <a:t>Insurance</a:t>
            </a:r>
            <a:br>
              <a:rPr b="0" i="0" lang="en-US" sz="4000" u="none" cap="none" strike="noStrike">
                <a:solidFill>
                  <a:srgbClr val="990033"/>
                </a:solidFill>
                <a:latin typeface="Arial Black"/>
                <a:ea typeface="Arial Black"/>
                <a:cs typeface="Arial Black"/>
                <a:sym typeface="Arial Black"/>
              </a:rPr>
            </a:br>
            <a:r>
              <a:rPr b="0" i="1" lang="en-US" sz="2400" u="none" cap="none" strike="noStrike">
                <a:solidFill>
                  <a:srgbClr val="009900"/>
                </a:solidFill>
                <a:latin typeface="Arial Black"/>
                <a:ea typeface="Arial Black"/>
                <a:cs typeface="Arial Black"/>
                <a:sym typeface="Arial Black"/>
              </a:rPr>
              <a:t>Insurance Types and Claims Forms</a:t>
            </a:r>
            <a:endParaRPr/>
          </a:p>
        </p:txBody>
      </p:sp>
      <p:sp>
        <p:nvSpPr>
          <p:cNvPr id="259" name="Shape 259"/>
          <p:cNvSpPr txBox="1"/>
          <p:nvPr>
            <p:ph idx="1" type="body"/>
          </p:nvPr>
        </p:nvSpPr>
        <p:spPr>
          <a:xfrm>
            <a:off x="457200" y="1676400"/>
            <a:ext cx="8686800" cy="4381500"/>
          </a:xfrm>
          <a:prstGeom prst="rect">
            <a:avLst/>
          </a:prstGeom>
          <a:noFill/>
          <a:ln>
            <a:noFill/>
          </a:ln>
        </p:spPr>
        <p:txBody>
          <a:bodyPr anchorCtr="0" anchor="t" bIns="45700" lIns="91425" spcFirstLastPara="1" rIns="91425" wrap="square" tIns="45700">
            <a:noAutofit/>
          </a:bodyPr>
          <a:lstStyle/>
          <a:p>
            <a:pPr indent="-285750" lvl="1" marL="742950" marR="0" rtl="0" algn="l">
              <a:lnSpc>
                <a:spcPct val="80000"/>
              </a:lnSpc>
              <a:spcBef>
                <a:spcPts val="0"/>
              </a:spcBef>
              <a:spcAft>
                <a:spcPts val="0"/>
              </a:spcAft>
              <a:buClr>
                <a:schemeClr val="accent2"/>
              </a:buClr>
              <a:buSzPts val="2000"/>
              <a:buFont typeface="Arial"/>
              <a:buChar char="●"/>
            </a:pPr>
            <a:r>
              <a:rPr b="1" i="0" lang="en-US" sz="2000" u="none" cap="none" strike="noStrike">
                <a:solidFill>
                  <a:schemeClr val="dk1"/>
                </a:solidFill>
                <a:latin typeface="Tahoma"/>
                <a:ea typeface="Tahoma"/>
                <a:cs typeface="Tahoma"/>
                <a:sym typeface="Tahoma"/>
              </a:rPr>
              <a:t>Workman’s compensation</a:t>
            </a:r>
            <a:endParaRPr/>
          </a:p>
          <a:p>
            <a:pPr indent="-228600" lvl="2" marL="1143000" marR="0" rtl="0" algn="l">
              <a:lnSpc>
                <a:spcPct val="80000"/>
              </a:lnSpc>
              <a:spcBef>
                <a:spcPts val="400"/>
              </a:spcBef>
              <a:spcAft>
                <a:spcPts val="0"/>
              </a:spcAft>
              <a:buClr>
                <a:schemeClr val="accent2"/>
              </a:buClr>
              <a:buSzPts val="2000"/>
              <a:buFont typeface="Arial"/>
              <a:buChar char="●"/>
            </a:pPr>
            <a:r>
              <a:rPr b="0" i="0" lang="en-US" sz="2000" u="none" cap="none" strike="noStrike">
                <a:solidFill>
                  <a:schemeClr val="dk1"/>
                </a:solidFill>
                <a:latin typeface="Tahoma"/>
                <a:ea typeface="Tahoma"/>
                <a:cs typeface="Tahoma"/>
                <a:sym typeface="Tahoma"/>
              </a:rPr>
              <a:t>Not for volunteers</a:t>
            </a:r>
            <a:endParaRPr/>
          </a:p>
          <a:p>
            <a:pPr indent="-228600" lvl="2" marL="1143000" marR="0" rtl="0" algn="l">
              <a:lnSpc>
                <a:spcPct val="80000"/>
              </a:lnSpc>
              <a:spcBef>
                <a:spcPts val="400"/>
              </a:spcBef>
              <a:spcAft>
                <a:spcPts val="0"/>
              </a:spcAft>
              <a:buClr>
                <a:schemeClr val="accent2"/>
              </a:buClr>
              <a:buSzPts val="2000"/>
              <a:buFont typeface="Arial"/>
              <a:buChar char="●"/>
            </a:pPr>
            <a:r>
              <a:rPr b="0" i="0" lang="en-US" sz="2000" u="none" cap="none" strike="noStrike">
                <a:solidFill>
                  <a:schemeClr val="dk1"/>
                </a:solidFill>
                <a:latin typeface="Tahoma"/>
                <a:ea typeface="Tahoma"/>
                <a:cs typeface="Tahoma"/>
                <a:sym typeface="Tahoma"/>
              </a:rPr>
              <a:t>Submit first report of injury immediately</a:t>
            </a:r>
            <a:endParaRPr b="0" i="0" sz="1800" u="none" cap="none" strike="noStrike">
              <a:solidFill>
                <a:schemeClr val="dk1"/>
              </a:solidFill>
              <a:latin typeface="Tahoma"/>
              <a:ea typeface="Tahoma"/>
              <a:cs typeface="Tahoma"/>
              <a:sym typeface="Tahoma"/>
            </a:endParaRPr>
          </a:p>
          <a:p>
            <a:pPr indent="-285750" lvl="1" marL="742950" marR="0" rtl="0" algn="l">
              <a:lnSpc>
                <a:spcPct val="80000"/>
              </a:lnSpc>
              <a:spcBef>
                <a:spcPts val="400"/>
              </a:spcBef>
              <a:spcAft>
                <a:spcPts val="0"/>
              </a:spcAft>
              <a:buClr>
                <a:schemeClr val="accent2"/>
              </a:buClr>
              <a:buSzPts val="2000"/>
              <a:buFont typeface="Arial"/>
              <a:buChar char="●"/>
            </a:pPr>
            <a:r>
              <a:rPr b="1" i="0" lang="en-US" sz="2000" u="none" cap="none" strike="noStrike">
                <a:solidFill>
                  <a:schemeClr val="dk1"/>
                </a:solidFill>
                <a:latin typeface="Tahoma"/>
                <a:ea typeface="Tahoma"/>
                <a:cs typeface="Tahoma"/>
                <a:sym typeface="Tahoma"/>
              </a:rPr>
              <a:t>Automobile liability</a:t>
            </a:r>
            <a:r>
              <a:rPr b="0" i="0" lang="en-US" sz="2000" u="none" cap="none" strike="noStrike">
                <a:solidFill>
                  <a:schemeClr val="dk1"/>
                </a:solidFill>
                <a:latin typeface="Tahoma"/>
                <a:ea typeface="Tahoma"/>
                <a:cs typeface="Tahoma"/>
                <a:sym typeface="Tahoma"/>
              </a:rPr>
              <a:t> </a:t>
            </a:r>
            <a:endParaRPr/>
          </a:p>
          <a:p>
            <a:pPr indent="-228600" lvl="2" marL="1143000" marR="0" rtl="0" algn="l">
              <a:lnSpc>
                <a:spcPct val="80000"/>
              </a:lnSpc>
              <a:spcBef>
                <a:spcPts val="400"/>
              </a:spcBef>
              <a:spcAft>
                <a:spcPts val="0"/>
              </a:spcAft>
              <a:buClr>
                <a:schemeClr val="accent2"/>
              </a:buClr>
              <a:buSzPts val="2000"/>
              <a:buFont typeface="Arial"/>
              <a:buChar char="●"/>
            </a:pPr>
            <a:r>
              <a:rPr b="0" i="0" lang="en-US" sz="2000" u="none" cap="none" strike="noStrike">
                <a:solidFill>
                  <a:schemeClr val="dk1"/>
                </a:solidFill>
                <a:latin typeface="Tahoma"/>
                <a:ea typeface="Tahoma"/>
                <a:cs typeface="Tahoma"/>
                <a:sym typeface="Tahoma"/>
              </a:rPr>
              <a:t>$2,000,000 per occurrence </a:t>
            </a:r>
            <a:endParaRPr/>
          </a:p>
          <a:p>
            <a:pPr indent="-228600" lvl="2" marL="1143000" marR="0" rtl="0" algn="l">
              <a:lnSpc>
                <a:spcPct val="80000"/>
              </a:lnSpc>
              <a:spcBef>
                <a:spcPts val="400"/>
              </a:spcBef>
              <a:spcAft>
                <a:spcPts val="0"/>
              </a:spcAft>
              <a:buClr>
                <a:schemeClr val="accent2"/>
              </a:buClr>
              <a:buSzPts val="2000"/>
              <a:buFont typeface="Arial"/>
              <a:buChar char="●"/>
            </a:pPr>
            <a:r>
              <a:rPr b="0" i="0" lang="en-US" sz="2000" u="none" cap="none" strike="noStrike">
                <a:solidFill>
                  <a:schemeClr val="dk1"/>
                </a:solidFill>
                <a:latin typeface="Tahoma"/>
                <a:ea typeface="Tahoma"/>
                <a:cs typeface="Tahoma"/>
                <a:sym typeface="Tahoma"/>
              </a:rPr>
              <a:t>State-owned vehicles (</a:t>
            </a:r>
            <a:r>
              <a:rPr b="1" i="0" lang="en-US" sz="2000" u="sng" cap="none" strike="noStrike">
                <a:solidFill>
                  <a:schemeClr val="dk1"/>
                </a:solidFill>
                <a:latin typeface="Tahoma"/>
                <a:ea typeface="Tahoma"/>
                <a:cs typeface="Tahoma"/>
                <a:sym typeface="Tahoma"/>
              </a:rPr>
              <a:t>does not</a:t>
            </a:r>
            <a:r>
              <a:rPr b="0" i="0" lang="en-US" sz="2000" u="none" cap="none" strike="noStrike">
                <a:solidFill>
                  <a:schemeClr val="dk1"/>
                </a:solidFill>
                <a:latin typeface="Tahoma"/>
                <a:ea typeface="Tahoma"/>
                <a:cs typeface="Tahoma"/>
                <a:sym typeface="Tahoma"/>
              </a:rPr>
              <a:t> cover personal vehicles)</a:t>
            </a:r>
            <a:endParaRPr/>
          </a:p>
          <a:p>
            <a:pPr indent="-228600" lvl="2" marL="1143000" marR="0" rtl="0" algn="l">
              <a:lnSpc>
                <a:spcPct val="80000"/>
              </a:lnSpc>
              <a:spcBef>
                <a:spcPts val="400"/>
              </a:spcBef>
              <a:spcAft>
                <a:spcPts val="0"/>
              </a:spcAft>
              <a:buClr>
                <a:schemeClr val="accent2"/>
              </a:buClr>
              <a:buSzPts val="2000"/>
              <a:buFont typeface="Arial"/>
              <a:buChar char="●"/>
            </a:pPr>
            <a:r>
              <a:rPr b="0" i="0" lang="en-US" sz="2000" u="none" cap="none" strike="noStrike">
                <a:solidFill>
                  <a:schemeClr val="dk1"/>
                </a:solidFill>
                <a:latin typeface="Tahoma"/>
                <a:ea typeface="Tahoma"/>
                <a:cs typeface="Tahoma"/>
                <a:sym typeface="Tahoma"/>
              </a:rPr>
              <a:t>Authorized  Drivers</a:t>
            </a:r>
            <a:endParaRPr/>
          </a:p>
          <a:p>
            <a:pPr indent="-228600" lvl="2" marL="1143000" marR="0" rtl="0" algn="l">
              <a:lnSpc>
                <a:spcPct val="80000"/>
              </a:lnSpc>
              <a:spcBef>
                <a:spcPts val="400"/>
              </a:spcBef>
              <a:spcAft>
                <a:spcPts val="0"/>
              </a:spcAft>
              <a:buClr>
                <a:schemeClr val="accent2"/>
              </a:buClr>
              <a:buSzPts val="2000"/>
              <a:buFont typeface="Arial"/>
              <a:buChar char="●"/>
            </a:pPr>
            <a:r>
              <a:rPr b="0" i="0" lang="en-US" sz="2000" u="none" cap="none" strike="noStrike">
                <a:solidFill>
                  <a:schemeClr val="dk1"/>
                </a:solidFill>
                <a:latin typeface="Tahoma"/>
                <a:ea typeface="Tahoma"/>
                <a:cs typeface="Tahoma"/>
                <a:sym typeface="Tahoma"/>
              </a:rPr>
              <a:t>School Buses and Rental Cars</a:t>
            </a:r>
            <a:endParaRPr/>
          </a:p>
          <a:p>
            <a:pPr indent="-285750" lvl="1" marL="742950" marR="0" rtl="0" algn="l">
              <a:lnSpc>
                <a:spcPct val="80000"/>
              </a:lnSpc>
              <a:spcBef>
                <a:spcPts val="400"/>
              </a:spcBef>
              <a:spcAft>
                <a:spcPts val="0"/>
              </a:spcAft>
              <a:buClr>
                <a:schemeClr val="accent2"/>
              </a:buClr>
              <a:buSzPts val="2000"/>
              <a:buFont typeface="Arial"/>
              <a:buChar char="●"/>
            </a:pPr>
            <a:r>
              <a:rPr b="1" i="0" lang="en-US" sz="2000" u="none" cap="none" strike="noStrike">
                <a:solidFill>
                  <a:schemeClr val="dk1"/>
                </a:solidFill>
                <a:latin typeface="Tahoma"/>
                <a:ea typeface="Tahoma"/>
                <a:cs typeface="Tahoma"/>
                <a:sym typeface="Tahoma"/>
              </a:rPr>
              <a:t>General liability coverage </a:t>
            </a:r>
            <a:endParaRPr/>
          </a:p>
          <a:p>
            <a:pPr indent="-228600" lvl="2" marL="1143000" marR="0" rtl="0" algn="l">
              <a:lnSpc>
                <a:spcPct val="100000"/>
              </a:lnSpc>
              <a:spcBef>
                <a:spcPts val="400"/>
              </a:spcBef>
              <a:spcAft>
                <a:spcPts val="0"/>
              </a:spcAft>
              <a:buClr>
                <a:schemeClr val="accent2"/>
              </a:buClr>
              <a:buSzPts val="2000"/>
              <a:buFont typeface="Arial"/>
              <a:buChar char="●"/>
            </a:pPr>
            <a:r>
              <a:rPr b="0" i="0" lang="en-US" sz="2000" u="none" cap="none" strike="noStrike">
                <a:solidFill>
                  <a:schemeClr val="dk1"/>
                </a:solidFill>
                <a:latin typeface="Tahoma"/>
                <a:ea typeface="Tahoma"/>
                <a:cs typeface="Tahoma"/>
                <a:sym typeface="Tahoma"/>
              </a:rPr>
              <a:t>$2,000,000 per occurrence (not including law violations) This is not American Income Life</a:t>
            </a:r>
            <a:endParaRPr/>
          </a:p>
          <a:p>
            <a:pPr indent="-285750" lvl="1" marL="742950" marR="0" rtl="0" algn="l">
              <a:lnSpc>
                <a:spcPct val="80000"/>
              </a:lnSpc>
              <a:spcBef>
                <a:spcPts val="400"/>
              </a:spcBef>
              <a:spcAft>
                <a:spcPts val="0"/>
              </a:spcAft>
              <a:buClr>
                <a:schemeClr val="accent2"/>
              </a:buClr>
              <a:buSzPts val="2000"/>
              <a:buFont typeface="Arial"/>
              <a:buChar char="●"/>
            </a:pPr>
            <a:r>
              <a:rPr b="1" i="0" lang="en-US" sz="2000" u="none" cap="none" strike="noStrike">
                <a:solidFill>
                  <a:schemeClr val="dk1"/>
                </a:solidFill>
                <a:latin typeface="Tahoma"/>
                <a:ea typeface="Tahoma"/>
                <a:cs typeface="Tahoma"/>
                <a:sym typeface="Tahoma"/>
              </a:rPr>
              <a:t>Property</a:t>
            </a:r>
            <a:endParaRPr/>
          </a:p>
          <a:p>
            <a:pPr indent="-228600" lvl="2" marL="1143000" marR="0" rtl="0" algn="l">
              <a:lnSpc>
                <a:spcPct val="80000"/>
              </a:lnSpc>
              <a:spcBef>
                <a:spcPts val="400"/>
              </a:spcBef>
              <a:spcAft>
                <a:spcPts val="0"/>
              </a:spcAft>
              <a:buClr>
                <a:schemeClr val="accent2"/>
              </a:buClr>
              <a:buSzPts val="2000"/>
              <a:buFont typeface="Arial"/>
              <a:buChar char="●"/>
            </a:pPr>
            <a:r>
              <a:rPr b="0" i="0" lang="en-US" sz="2000" u="none" cap="none" strike="noStrike">
                <a:solidFill>
                  <a:schemeClr val="dk1"/>
                </a:solidFill>
                <a:latin typeface="Tahoma"/>
                <a:ea typeface="Tahoma"/>
                <a:cs typeface="Tahoma"/>
                <a:sym typeface="Tahoma"/>
              </a:rPr>
              <a:t>Full coverage (less a $1,000 deductible)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59">
                                            <p:txEl>
                                              <p:pRg end="0" st="0"/>
                                            </p:txEl>
                                          </p:spTgt>
                                        </p:tgtEl>
                                        <p:attrNameLst>
                                          <p:attrName>style.visibility</p:attrName>
                                        </p:attrNameLst>
                                      </p:cBhvr>
                                      <p:to>
                                        <p:strVal val="visible"/>
                                      </p:to>
                                    </p:set>
                                    <p:anim calcmode="lin" valueType="num">
                                      <p:cBhvr additive="base">
                                        <p:cTn dur="500"/>
                                        <p:tgtEl>
                                          <p:spTgt spid="259">
                                            <p:txEl>
                                              <p:pRg end="0" st="0"/>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59">
                                            <p:txEl>
                                              <p:pRg end="1" st="1"/>
                                            </p:txEl>
                                          </p:spTgt>
                                        </p:tgtEl>
                                        <p:attrNameLst>
                                          <p:attrName>style.visibility</p:attrName>
                                        </p:attrNameLst>
                                      </p:cBhvr>
                                      <p:to>
                                        <p:strVal val="visible"/>
                                      </p:to>
                                    </p:set>
                                    <p:anim calcmode="lin" valueType="num">
                                      <p:cBhvr additive="base">
                                        <p:cTn dur="500"/>
                                        <p:tgtEl>
                                          <p:spTgt spid="259">
                                            <p:txEl>
                                              <p:pRg end="1" st="1"/>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59">
                                            <p:txEl>
                                              <p:pRg end="2" st="2"/>
                                            </p:txEl>
                                          </p:spTgt>
                                        </p:tgtEl>
                                        <p:attrNameLst>
                                          <p:attrName>style.visibility</p:attrName>
                                        </p:attrNameLst>
                                      </p:cBhvr>
                                      <p:to>
                                        <p:strVal val="visible"/>
                                      </p:to>
                                    </p:set>
                                    <p:anim calcmode="lin" valueType="num">
                                      <p:cBhvr additive="base">
                                        <p:cTn dur="500"/>
                                        <p:tgtEl>
                                          <p:spTgt spid="259">
                                            <p:txEl>
                                              <p:pRg end="2" st="2"/>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59">
                                            <p:txEl>
                                              <p:pRg end="3" st="3"/>
                                            </p:txEl>
                                          </p:spTgt>
                                        </p:tgtEl>
                                        <p:attrNameLst>
                                          <p:attrName>style.visibility</p:attrName>
                                        </p:attrNameLst>
                                      </p:cBhvr>
                                      <p:to>
                                        <p:strVal val="visible"/>
                                      </p:to>
                                    </p:set>
                                    <p:anim calcmode="lin" valueType="num">
                                      <p:cBhvr additive="base">
                                        <p:cTn dur="500"/>
                                        <p:tgtEl>
                                          <p:spTgt spid="259">
                                            <p:txEl>
                                              <p:pRg end="3" st="3"/>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59">
                                            <p:txEl>
                                              <p:pRg end="4" st="4"/>
                                            </p:txEl>
                                          </p:spTgt>
                                        </p:tgtEl>
                                        <p:attrNameLst>
                                          <p:attrName>style.visibility</p:attrName>
                                        </p:attrNameLst>
                                      </p:cBhvr>
                                      <p:to>
                                        <p:strVal val="visible"/>
                                      </p:to>
                                    </p:set>
                                    <p:anim calcmode="lin" valueType="num">
                                      <p:cBhvr additive="base">
                                        <p:cTn dur="500"/>
                                        <p:tgtEl>
                                          <p:spTgt spid="259">
                                            <p:txEl>
                                              <p:pRg end="4" st="4"/>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59">
                                            <p:txEl>
                                              <p:pRg end="5" st="5"/>
                                            </p:txEl>
                                          </p:spTgt>
                                        </p:tgtEl>
                                        <p:attrNameLst>
                                          <p:attrName>style.visibility</p:attrName>
                                        </p:attrNameLst>
                                      </p:cBhvr>
                                      <p:to>
                                        <p:strVal val="visible"/>
                                      </p:to>
                                    </p:set>
                                    <p:anim calcmode="lin" valueType="num">
                                      <p:cBhvr additive="base">
                                        <p:cTn dur="500"/>
                                        <p:tgtEl>
                                          <p:spTgt spid="259">
                                            <p:txEl>
                                              <p:pRg end="5" st="5"/>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59">
                                            <p:txEl>
                                              <p:pRg end="6" st="6"/>
                                            </p:txEl>
                                          </p:spTgt>
                                        </p:tgtEl>
                                        <p:attrNameLst>
                                          <p:attrName>style.visibility</p:attrName>
                                        </p:attrNameLst>
                                      </p:cBhvr>
                                      <p:to>
                                        <p:strVal val="visible"/>
                                      </p:to>
                                    </p:set>
                                    <p:anim calcmode="lin" valueType="num">
                                      <p:cBhvr additive="base">
                                        <p:cTn dur="500"/>
                                        <p:tgtEl>
                                          <p:spTgt spid="259">
                                            <p:txEl>
                                              <p:pRg end="6" st="6"/>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59">
                                            <p:txEl>
                                              <p:pRg end="7" st="7"/>
                                            </p:txEl>
                                          </p:spTgt>
                                        </p:tgtEl>
                                        <p:attrNameLst>
                                          <p:attrName>style.visibility</p:attrName>
                                        </p:attrNameLst>
                                      </p:cBhvr>
                                      <p:to>
                                        <p:strVal val="visible"/>
                                      </p:to>
                                    </p:set>
                                    <p:anim calcmode="lin" valueType="num">
                                      <p:cBhvr additive="base">
                                        <p:cTn dur="500"/>
                                        <p:tgtEl>
                                          <p:spTgt spid="259">
                                            <p:txEl>
                                              <p:pRg end="7" st="7"/>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59">
                                            <p:txEl>
                                              <p:pRg end="8" st="8"/>
                                            </p:txEl>
                                          </p:spTgt>
                                        </p:tgtEl>
                                        <p:attrNameLst>
                                          <p:attrName>style.visibility</p:attrName>
                                        </p:attrNameLst>
                                      </p:cBhvr>
                                      <p:to>
                                        <p:strVal val="visible"/>
                                      </p:to>
                                    </p:set>
                                    <p:anim calcmode="lin" valueType="num">
                                      <p:cBhvr additive="base">
                                        <p:cTn dur="500"/>
                                        <p:tgtEl>
                                          <p:spTgt spid="259">
                                            <p:txEl>
                                              <p:pRg end="8" st="8"/>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59">
                                            <p:txEl>
                                              <p:pRg end="9" st="9"/>
                                            </p:txEl>
                                          </p:spTgt>
                                        </p:tgtEl>
                                        <p:attrNameLst>
                                          <p:attrName>style.visibility</p:attrName>
                                        </p:attrNameLst>
                                      </p:cBhvr>
                                      <p:to>
                                        <p:strVal val="visible"/>
                                      </p:to>
                                    </p:set>
                                    <p:anim calcmode="lin" valueType="num">
                                      <p:cBhvr additive="base">
                                        <p:cTn dur="500"/>
                                        <p:tgtEl>
                                          <p:spTgt spid="259">
                                            <p:txEl>
                                              <p:pRg end="9" st="9"/>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59">
                                            <p:txEl>
                                              <p:pRg end="10" st="10"/>
                                            </p:txEl>
                                          </p:spTgt>
                                        </p:tgtEl>
                                        <p:attrNameLst>
                                          <p:attrName>style.visibility</p:attrName>
                                        </p:attrNameLst>
                                      </p:cBhvr>
                                      <p:to>
                                        <p:strVal val="visible"/>
                                      </p:to>
                                    </p:set>
                                    <p:anim calcmode="lin" valueType="num">
                                      <p:cBhvr additive="base">
                                        <p:cTn dur="500"/>
                                        <p:tgtEl>
                                          <p:spTgt spid="259">
                                            <p:txEl>
                                              <p:pRg end="10" st="10"/>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59">
                                            <p:txEl>
                                              <p:pRg end="11" st="11"/>
                                            </p:txEl>
                                          </p:spTgt>
                                        </p:tgtEl>
                                        <p:attrNameLst>
                                          <p:attrName>style.visibility</p:attrName>
                                        </p:attrNameLst>
                                      </p:cBhvr>
                                      <p:to>
                                        <p:strVal val="visible"/>
                                      </p:to>
                                    </p:set>
                                    <p:anim calcmode="lin" valueType="num">
                                      <p:cBhvr additive="base">
                                        <p:cTn dur="500"/>
                                        <p:tgtEl>
                                          <p:spTgt spid="259">
                                            <p:txEl>
                                              <p:pRg end="11" st="11"/>
                                            </p:txEl>
                                          </p:spTgt>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3" name="Shape 263"/>
        <p:cNvGrpSpPr/>
        <p:nvPr/>
      </p:nvGrpSpPr>
      <p:grpSpPr>
        <a:xfrm>
          <a:off x="0" y="0"/>
          <a:ext cx="0" cy="0"/>
          <a:chOff x="0" y="0"/>
          <a:chExt cx="0" cy="0"/>
        </a:xfrm>
      </p:grpSpPr>
      <p:sp>
        <p:nvSpPr>
          <p:cNvPr id="264" name="Shape 264"/>
          <p:cNvSpPr txBox="1"/>
          <p:nvPr>
            <p:ph type="title"/>
          </p:nvPr>
        </p:nvSpPr>
        <p:spPr>
          <a:xfrm>
            <a:off x="406400" y="228600"/>
            <a:ext cx="7772400" cy="11430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9900"/>
              </a:buClr>
              <a:buSzPts val="4000"/>
              <a:buFont typeface="Arial Black"/>
              <a:buNone/>
            </a:pPr>
            <a:r>
              <a:rPr b="1" i="0" lang="en-US" sz="4000" u="none" cap="none" strike="noStrike">
                <a:solidFill>
                  <a:srgbClr val="009900"/>
                </a:solidFill>
                <a:latin typeface="Arial Black"/>
                <a:ea typeface="Arial Black"/>
                <a:cs typeface="Arial Black"/>
                <a:sym typeface="Arial Black"/>
              </a:rPr>
              <a:t>Who is insured</a:t>
            </a:r>
            <a:r>
              <a:rPr b="0" i="1" lang="en-US" sz="4000" u="none" cap="none" strike="noStrike">
                <a:solidFill>
                  <a:srgbClr val="009900"/>
                </a:solidFill>
                <a:latin typeface="Arial Black"/>
                <a:ea typeface="Arial Black"/>
                <a:cs typeface="Arial Black"/>
                <a:sym typeface="Arial Black"/>
              </a:rPr>
              <a:t>?</a:t>
            </a:r>
            <a:endParaRPr/>
          </a:p>
        </p:txBody>
      </p:sp>
      <p:sp>
        <p:nvSpPr>
          <p:cNvPr id="265" name="Shape 265"/>
          <p:cNvSpPr txBox="1"/>
          <p:nvPr>
            <p:ph idx="1" type="body"/>
          </p:nvPr>
        </p:nvSpPr>
        <p:spPr>
          <a:xfrm>
            <a:off x="457200" y="1676400"/>
            <a:ext cx="8458200" cy="4381500"/>
          </a:xfrm>
          <a:prstGeom prst="rect">
            <a:avLst/>
          </a:prstGeom>
          <a:noFill/>
          <a:ln>
            <a:noFill/>
          </a:ln>
        </p:spPr>
        <p:txBody>
          <a:bodyPr anchorCtr="0" anchor="t" bIns="45700" lIns="91425" spcFirstLastPara="1" rIns="91425" wrap="square" tIns="45700">
            <a:noAutofit/>
          </a:bodyPr>
          <a:lstStyle/>
          <a:p>
            <a:pPr indent="-285750" lvl="1" marL="742950" marR="0" rtl="0" algn="l">
              <a:lnSpc>
                <a:spcPct val="100000"/>
              </a:lnSpc>
              <a:spcBef>
                <a:spcPts val="0"/>
              </a:spcBef>
              <a:spcAft>
                <a:spcPts val="0"/>
              </a:spcAft>
              <a:buClr>
                <a:schemeClr val="accent2"/>
              </a:buClr>
              <a:buSzPts val="2400"/>
              <a:buFont typeface="Arial"/>
              <a:buChar char="●"/>
            </a:pPr>
            <a:r>
              <a:rPr b="0" i="0" lang="en-US" sz="2400" u="none" cap="none" strike="noStrike">
                <a:solidFill>
                  <a:schemeClr val="dk1"/>
                </a:solidFill>
                <a:latin typeface="Tahoma"/>
                <a:ea typeface="Tahoma"/>
                <a:cs typeface="Tahoma"/>
                <a:sym typeface="Tahoma"/>
              </a:rPr>
              <a:t>Virginia Tech provides liability coverage to University employees and volunteers acting as agents of the University</a:t>
            </a:r>
            <a:endParaRPr/>
          </a:p>
          <a:p>
            <a:pPr indent="-285750" lvl="1" marL="742950" marR="0" rtl="0" algn="l">
              <a:lnSpc>
                <a:spcPct val="100000"/>
              </a:lnSpc>
              <a:spcBef>
                <a:spcPts val="480"/>
              </a:spcBef>
              <a:spcAft>
                <a:spcPts val="0"/>
              </a:spcAft>
              <a:buClr>
                <a:schemeClr val="accent2"/>
              </a:buClr>
              <a:buSzPts val="2400"/>
              <a:buFont typeface="Arial"/>
              <a:buChar char="●"/>
            </a:pPr>
            <a:r>
              <a:rPr b="0" i="0" lang="en-US" sz="2400" u="none" cap="none" strike="noStrike">
                <a:solidFill>
                  <a:schemeClr val="dk1"/>
                </a:solidFill>
                <a:latin typeface="Tahoma"/>
                <a:ea typeface="Tahoma"/>
                <a:cs typeface="Tahoma"/>
                <a:sym typeface="Tahoma"/>
              </a:rPr>
              <a:t>Remember- the coverage is for liability and </a:t>
            </a:r>
            <a:r>
              <a:rPr b="0" i="0" lang="en-US" sz="2400" u="sng" cap="none" strike="noStrike">
                <a:solidFill>
                  <a:schemeClr val="dk1"/>
                </a:solidFill>
                <a:latin typeface="Tahoma"/>
                <a:ea typeface="Tahoma"/>
                <a:cs typeface="Tahoma"/>
                <a:sym typeface="Tahoma"/>
              </a:rPr>
              <a:t>not for injury</a:t>
            </a:r>
            <a:r>
              <a:rPr b="0" i="0" lang="en-US" sz="2400" u="none" cap="none" strike="noStrike">
                <a:solidFill>
                  <a:schemeClr val="dk1"/>
                </a:solidFill>
                <a:latin typeface="Tahoma"/>
                <a:ea typeface="Tahoma"/>
                <a:cs typeface="Tahoma"/>
                <a:sym typeface="Tahoma"/>
              </a:rPr>
              <a:t> to the employee or volunteer</a:t>
            </a:r>
            <a:endParaRPr/>
          </a:p>
        </p:txBody>
      </p:sp>
      <p:pic>
        <p:nvPicPr>
          <p:cNvPr descr="C:\Barry\Images\vcelogo.jpg" id="266" name="Shape 266"/>
          <p:cNvPicPr preferRelativeResize="0"/>
          <p:nvPr/>
        </p:nvPicPr>
        <p:blipFill rotWithShape="1">
          <a:blip r:embed="rId3">
            <a:alphaModFix/>
          </a:blip>
          <a:srcRect b="0" l="0" r="0" t="0"/>
          <a:stretch/>
        </p:blipFill>
        <p:spPr>
          <a:xfrm>
            <a:off x="7086600" y="304800"/>
            <a:ext cx="1682750" cy="96043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65">
                                            <p:txEl>
                                              <p:pRg end="0" st="0"/>
                                            </p:txEl>
                                          </p:spTgt>
                                        </p:tgtEl>
                                        <p:attrNameLst>
                                          <p:attrName>style.visibility</p:attrName>
                                        </p:attrNameLst>
                                      </p:cBhvr>
                                      <p:to>
                                        <p:strVal val="visible"/>
                                      </p:to>
                                    </p:set>
                                    <p:anim calcmode="lin" valueType="num">
                                      <p:cBhvr additive="base">
                                        <p:cTn dur="500"/>
                                        <p:tgtEl>
                                          <p:spTgt spid="265">
                                            <p:txEl>
                                              <p:pRg end="0" st="0"/>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65">
                                            <p:txEl>
                                              <p:pRg end="1" st="1"/>
                                            </p:txEl>
                                          </p:spTgt>
                                        </p:tgtEl>
                                        <p:attrNameLst>
                                          <p:attrName>style.visibility</p:attrName>
                                        </p:attrNameLst>
                                      </p:cBhvr>
                                      <p:to>
                                        <p:strVal val="visible"/>
                                      </p:to>
                                    </p:set>
                                    <p:anim calcmode="lin" valueType="num">
                                      <p:cBhvr additive="base">
                                        <p:cTn dur="500"/>
                                        <p:tgtEl>
                                          <p:spTgt spid="265">
                                            <p:txEl>
                                              <p:pRg end="1" st="1"/>
                                            </p:txEl>
                                          </p:spTgt>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0" name="Shape 270"/>
        <p:cNvGrpSpPr/>
        <p:nvPr/>
      </p:nvGrpSpPr>
      <p:grpSpPr>
        <a:xfrm>
          <a:off x="0" y="0"/>
          <a:ext cx="0" cy="0"/>
          <a:chOff x="0" y="0"/>
          <a:chExt cx="0" cy="0"/>
        </a:xfrm>
      </p:grpSpPr>
      <p:sp>
        <p:nvSpPr>
          <p:cNvPr id="271" name="Shape 271"/>
          <p:cNvSpPr txBox="1"/>
          <p:nvPr>
            <p:ph type="title"/>
          </p:nvPr>
        </p:nvSpPr>
        <p:spPr>
          <a:xfrm>
            <a:off x="406400" y="228600"/>
            <a:ext cx="7772400" cy="11430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2"/>
              </a:buClr>
              <a:buSzPts val="4000"/>
              <a:buFont typeface="Arial Black"/>
              <a:buNone/>
            </a:pPr>
            <a:r>
              <a:rPr b="0" i="0" lang="en-US" sz="4000" u="none" cap="none" strike="noStrike">
                <a:solidFill>
                  <a:schemeClr val="dk2"/>
                </a:solidFill>
                <a:latin typeface="Arial Black"/>
                <a:ea typeface="Arial Black"/>
                <a:cs typeface="Arial Black"/>
                <a:sym typeface="Arial Black"/>
              </a:rPr>
              <a:t>American Income Life</a:t>
            </a:r>
            <a:endParaRPr/>
          </a:p>
        </p:txBody>
      </p:sp>
      <p:sp>
        <p:nvSpPr>
          <p:cNvPr id="272" name="Shape 272"/>
          <p:cNvSpPr txBox="1"/>
          <p:nvPr>
            <p:ph idx="1" type="body"/>
          </p:nvPr>
        </p:nvSpPr>
        <p:spPr>
          <a:xfrm>
            <a:off x="457200" y="1885950"/>
            <a:ext cx="8178800" cy="417195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accent2"/>
              </a:buClr>
              <a:buSzPts val="3200"/>
              <a:buFont typeface="Arial"/>
              <a:buChar char="●"/>
            </a:pPr>
            <a:r>
              <a:rPr b="0" i="0" lang="en-US" sz="3200" u="none">
                <a:solidFill>
                  <a:schemeClr val="dk1"/>
                </a:solidFill>
                <a:latin typeface="Tahoma"/>
                <a:ea typeface="Tahoma"/>
                <a:cs typeface="Tahoma"/>
                <a:sym typeface="Tahoma"/>
              </a:rPr>
              <a:t>Special Activities Coverage</a:t>
            </a:r>
            <a:endParaRPr/>
          </a:p>
          <a:p>
            <a:pPr indent="-139700" lvl="0" marL="342900" marR="0" rtl="0" algn="l">
              <a:lnSpc>
                <a:spcPct val="100000"/>
              </a:lnSpc>
              <a:spcBef>
                <a:spcPts val="640"/>
              </a:spcBef>
              <a:spcAft>
                <a:spcPts val="0"/>
              </a:spcAft>
              <a:buClr>
                <a:schemeClr val="accent2"/>
              </a:buClr>
              <a:buSzPts val="3200"/>
              <a:buFont typeface="Arial"/>
              <a:buNone/>
            </a:pPr>
            <a:r>
              <a:t/>
            </a:r>
            <a:endParaRPr b="0" i="0" sz="3200" u="none">
              <a:solidFill>
                <a:schemeClr val="dk1"/>
              </a:solidFill>
              <a:latin typeface="Tahoma"/>
              <a:ea typeface="Tahoma"/>
              <a:cs typeface="Tahoma"/>
              <a:sym typeface="Tahoma"/>
            </a:endParaRPr>
          </a:p>
          <a:p>
            <a:pPr indent="-342900" lvl="0" marL="342900" marR="0" rtl="0" algn="l">
              <a:lnSpc>
                <a:spcPct val="100000"/>
              </a:lnSpc>
              <a:spcBef>
                <a:spcPts val="640"/>
              </a:spcBef>
              <a:spcAft>
                <a:spcPts val="0"/>
              </a:spcAft>
              <a:buClr>
                <a:schemeClr val="accent2"/>
              </a:buClr>
              <a:buSzPts val="3200"/>
              <a:buFont typeface="Arial"/>
              <a:buChar char="●"/>
            </a:pPr>
            <a:r>
              <a:rPr b="0" i="0" lang="en-US" sz="3200" u="none">
                <a:solidFill>
                  <a:schemeClr val="dk1"/>
                </a:solidFill>
                <a:latin typeface="Tahoma"/>
                <a:ea typeface="Tahoma"/>
                <a:cs typeface="Tahoma"/>
                <a:sym typeface="Tahoma"/>
              </a:rPr>
              <a:t>Annual $1 coverage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2" name="Shape 112"/>
        <p:cNvGrpSpPr/>
        <p:nvPr/>
      </p:nvGrpSpPr>
      <p:grpSpPr>
        <a:xfrm>
          <a:off x="0" y="0"/>
          <a:ext cx="0" cy="0"/>
          <a:chOff x="0" y="0"/>
          <a:chExt cx="0" cy="0"/>
        </a:xfrm>
      </p:grpSpPr>
      <p:sp>
        <p:nvSpPr>
          <p:cNvPr id="113" name="Shape 113"/>
          <p:cNvSpPr txBox="1"/>
          <p:nvPr>
            <p:ph type="title"/>
          </p:nvPr>
        </p:nvSpPr>
        <p:spPr>
          <a:xfrm>
            <a:off x="406400" y="228600"/>
            <a:ext cx="7772400" cy="11430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2"/>
              </a:buClr>
              <a:buSzPts val="4000"/>
              <a:buFont typeface="Arial Black"/>
              <a:buNone/>
            </a:pPr>
            <a:r>
              <a:rPr b="0" i="0" lang="en-US" sz="4000" u="none" cap="none" strike="noStrike">
                <a:solidFill>
                  <a:schemeClr val="dk2"/>
                </a:solidFill>
                <a:latin typeface="Arial Black"/>
                <a:ea typeface="Arial Black"/>
                <a:cs typeface="Arial Black"/>
                <a:sym typeface="Arial Black"/>
              </a:rPr>
              <a:t>Risky Programs- Activity</a:t>
            </a:r>
            <a:endParaRPr/>
          </a:p>
        </p:txBody>
      </p:sp>
      <p:sp>
        <p:nvSpPr>
          <p:cNvPr id="114" name="Shape 114"/>
          <p:cNvSpPr txBox="1"/>
          <p:nvPr>
            <p:ph idx="1" type="body"/>
          </p:nvPr>
        </p:nvSpPr>
        <p:spPr>
          <a:xfrm>
            <a:off x="457200" y="1885950"/>
            <a:ext cx="8178800" cy="417195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accent2"/>
              </a:buClr>
              <a:buSzPts val="3200"/>
              <a:buFont typeface="Arial"/>
              <a:buChar char="●"/>
            </a:pPr>
            <a:r>
              <a:rPr b="0" i="0" lang="en-US" sz="3200" u="none" cap="none" strike="noStrike">
                <a:solidFill>
                  <a:schemeClr val="dk1"/>
                </a:solidFill>
                <a:latin typeface="Tahoma"/>
                <a:ea typeface="Tahoma"/>
                <a:cs typeface="Tahoma"/>
                <a:sym typeface="Tahoma"/>
              </a:rPr>
              <a:t>What is the highest risk activity you have done in your career or have thought of doing?</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6" name="Shape 276"/>
        <p:cNvGrpSpPr/>
        <p:nvPr/>
      </p:nvGrpSpPr>
      <p:grpSpPr>
        <a:xfrm>
          <a:off x="0" y="0"/>
          <a:ext cx="0" cy="0"/>
          <a:chOff x="0" y="0"/>
          <a:chExt cx="0" cy="0"/>
        </a:xfrm>
      </p:grpSpPr>
      <p:sp>
        <p:nvSpPr>
          <p:cNvPr id="277" name="Shape 277"/>
          <p:cNvSpPr txBox="1"/>
          <p:nvPr>
            <p:ph type="title"/>
          </p:nvPr>
        </p:nvSpPr>
        <p:spPr>
          <a:xfrm>
            <a:off x="406400" y="228600"/>
            <a:ext cx="6451600" cy="11430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990033"/>
              </a:buClr>
              <a:buSzPts val="3600"/>
              <a:buFont typeface="Arial Black"/>
              <a:buNone/>
            </a:pPr>
            <a:r>
              <a:rPr b="0" i="0" lang="en-US" sz="3600" u="none" cap="none" strike="noStrike">
                <a:solidFill>
                  <a:srgbClr val="990033"/>
                </a:solidFill>
                <a:latin typeface="Arial Black"/>
                <a:ea typeface="Arial Black"/>
                <a:cs typeface="Arial Black"/>
                <a:sym typeface="Arial Black"/>
              </a:rPr>
              <a:t>Certificates of Insurance and Contracts </a:t>
            </a:r>
            <a:endParaRPr/>
          </a:p>
        </p:txBody>
      </p:sp>
      <p:sp>
        <p:nvSpPr>
          <p:cNvPr id="278" name="Shape 278"/>
          <p:cNvSpPr txBox="1"/>
          <p:nvPr>
            <p:ph idx="1" type="body"/>
          </p:nvPr>
        </p:nvSpPr>
        <p:spPr>
          <a:xfrm>
            <a:off x="457200" y="1676400"/>
            <a:ext cx="8686800" cy="4381500"/>
          </a:xfrm>
          <a:prstGeom prst="rect">
            <a:avLst/>
          </a:prstGeom>
          <a:noFill/>
          <a:ln>
            <a:noFill/>
          </a:ln>
        </p:spPr>
        <p:txBody>
          <a:bodyPr anchorCtr="0" anchor="t" bIns="45700" lIns="91425" spcFirstLastPara="1" rIns="91425" wrap="square" tIns="45700">
            <a:noAutofit/>
          </a:bodyPr>
          <a:lstStyle/>
          <a:p>
            <a:pPr indent="-285750" lvl="1" marL="742950" marR="0" rtl="0" algn="l">
              <a:lnSpc>
                <a:spcPct val="90000"/>
              </a:lnSpc>
              <a:spcBef>
                <a:spcPts val="0"/>
              </a:spcBef>
              <a:spcAft>
                <a:spcPts val="0"/>
              </a:spcAft>
              <a:buClr>
                <a:schemeClr val="accent2"/>
              </a:buClr>
              <a:buSzPts val="2400"/>
              <a:buFont typeface="Arial"/>
              <a:buChar char="●"/>
            </a:pPr>
            <a:r>
              <a:rPr b="1" i="0" lang="en-US" sz="2400" u="none" cap="none" strike="noStrike">
                <a:solidFill>
                  <a:schemeClr val="dk1"/>
                </a:solidFill>
                <a:latin typeface="Tahoma"/>
                <a:ea typeface="Tahoma"/>
                <a:cs typeface="Tahoma"/>
                <a:sym typeface="Tahoma"/>
              </a:rPr>
              <a:t>Certificates-of-Insurance</a:t>
            </a:r>
            <a:endParaRPr/>
          </a:p>
          <a:p>
            <a:pPr indent="-228600" lvl="2" marL="1143000" marR="0" rtl="0" algn="l">
              <a:lnSpc>
                <a:spcPct val="90000"/>
              </a:lnSpc>
              <a:spcBef>
                <a:spcPts val="480"/>
              </a:spcBef>
              <a:spcAft>
                <a:spcPts val="0"/>
              </a:spcAft>
              <a:buClr>
                <a:schemeClr val="accent2"/>
              </a:buClr>
              <a:buSzPts val="2400"/>
              <a:buFont typeface="Arial"/>
              <a:buChar char="●"/>
            </a:pPr>
            <a:r>
              <a:rPr b="0" i="0" lang="en-US" sz="2400" u="none" cap="none" strike="noStrike">
                <a:solidFill>
                  <a:schemeClr val="dk1"/>
                </a:solidFill>
                <a:latin typeface="Tahoma"/>
                <a:ea typeface="Tahoma"/>
                <a:cs typeface="Tahoma"/>
                <a:sym typeface="Tahoma"/>
              </a:rPr>
              <a:t>You may need to </a:t>
            </a:r>
            <a:r>
              <a:rPr b="0" i="0" lang="en-US" sz="2400" u="sng" cap="none" strike="noStrike">
                <a:solidFill>
                  <a:schemeClr val="dk1"/>
                </a:solidFill>
                <a:latin typeface="Tahoma"/>
                <a:ea typeface="Tahoma"/>
                <a:cs typeface="Tahoma"/>
                <a:sym typeface="Tahoma"/>
              </a:rPr>
              <a:t>request</a:t>
            </a:r>
            <a:r>
              <a:rPr b="0" i="0" lang="en-US" sz="2400" u="none" cap="none" strike="noStrike">
                <a:solidFill>
                  <a:schemeClr val="dk1"/>
                </a:solidFill>
                <a:latin typeface="Tahoma"/>
                <a:ea typeface="Tahoma"/>
                <a:cs typeface="Tahoma"/>
                <a:sym typeface="Tahoma"/>
              </a:rPr>
              <a:t> a certificate-of-insurance from an individual or group that provides a program</a:t>
            </a:r>
            <a:endParaRPr/>
          </a:p>
          <a:p>
            <a:pPr indent="-228600" lvl="2" marL="1143000" marR="0" rtl="0" algn="l">
              <a:lnSpc>
                <a:spcPct val="90000"/>
              </a:lnSpc>
              <a:spcBef>
                <a:spcPts val="480"/>
              </a:spcBef>
              <a:spcAft>
                <a:spcPts val="0"/>
              </a:spcAft>
              <a:buClr>
                <a:schemeClr val="accent2"/>
              </a:buClr>
              <a:buSzPts val="2400"/>
              <a:buFont typeface="Arial"/>
              <a:buChar char="●"/>
            </a:pPr>
            <a:r>
              <a:rPr b="0" i="0" lang="en-US" sz="2400" u="none" cap="none" strike="noStrike">
                <a:solidFill>
                  <a:schemeClr val="dk1"/>
                </a:solidFill>
                <a:latin typeface="Tahoma"/>
                <a:ea typeface="Tahoma"/>
                <a:cs typeface="Tahoma"/>
                <a:sym typeface="Tahoma"/>
              </a:rPr>
              <a:t>You may need to </a:t>
            </a:r>
            <a:r>
              <a:rPr b="0" i="0" lang="en-US" sz="2400" u="sng" cap="none" strike="noStrike">
                <a:solidFill>
                  <a:schemeClr val="dk1"/>
                </a:solidFill>
                <a:latin typeface="Tahoma"/>
                <a:ea typeface="Tahoma"/>
                <a:cs typeface="Tahoma"/>
                <a:sym typeface="Tahoma"/>
              </a:rPr>
              <a:t>provide</a:t>
            </a:r>
            <a:r>
              <a:rPr b="0" i="0" lang="en-US" sz="2400" u="none" cap="none" strike="noStrike">
                <a:solidFill>
                  <a:schemeClr val="dk1"/>
                </a:solidFill>
                <a:latin typeface="Tahoma"/>
                <a:ea typeface="Tahoma"/>
                <a:cs typeface="Tahoma"/>
                <a:sym typeface="Tahoma"/>
              </a:rPr>
              <a:t> a certificate-of-insurance (from VT) to an individual or group that is involved in a program (make request to the VT Office of Risk Management</a:t>
            </a:r>
            <a:endParaRPr b="0" i="0" sz="2000" u="none" cap="none" strike="noStrike">
              <a:solidFill>
                <a:schemeClr val="dk1"/>
              </a:solidFill>
              <a:latin typeface="Tahoma"/>
              <a:ea typeface="Tahoma"/>
              <a:cs typeface="Tahoma"/>
              <a:sym typeface="Tahoma"/>
            </a:endParaRPr>
          </a:p>
          <a:p>
            <a:pPr indent="-285750" lvl="1" marL="742950" marR="0" rtl="0" algn="l">
              <a:lnSpc>
                <a:spcPct val="90000"/>
              </a:lnSpc>
              <a:spcBef>
                <a:spcPts val="480"/>
              </a:spcBef>
              <a:spcAft>
                <a:spcPts val="0"/>
              </a:spcAft>
              <a:buClr>
                <a:schemeClr val="accent2"/>
              </a:buClr>
              <a:buSzPts val="2400"/>
              <a:buFont typeface="Arial"/>
              <a:buChar char="●"/>
            </a:pPr>
            <a:r>
              <a:rPr b="1" i="0" lang="en-US" sz="2400" u="none" cap="none" strike="noStrike">
                <a:solidFill>
                  <a:schemeClr val="dk1"/>
                </a:solidFill>
                <a:latin typeface="Tahoma"/>
                <a:ea typeface="Tahoma"/>
                <a:cs typeface="Tahoma"/>
                <a:sym typeface="Tahoma"/>
              </a:rPr>
              <a:t>Contracts</a:t>
            </a:r>
            <a:endParaRPr/>
          </a:p>
          <a:p>
            <a:pPr indent="-228600" lvl="2" marL="1143000" marR="0" rtl="0" algn="l">
              <a:lnSpc>
                <a:spcPct val="90000"/>
              </a:lnSpc>
              <a:spcBef>
                <a:spcPts val="480"/>
              </a:spcBef>
              <a:spcAft>
                <a:spcPts val="0"/>
              </a:spcAft>
              <a:buClr>
                <a:schemeClr val="accent2"/>
              </a:buClr>
              <a:buSzPts val="2400"/>
              <a:buFont typeface="Arial"/>
              <a:buChar char="●"/>
            </a:pPr>
            <a:r>
              <a:rPr b="0" i="0" lang="en-US" sz="2400" u="none" cap="none" strike="noStrike">
                <a:solidFill>
                  <a:schemeClr val="dk1"/>
                </a:solidFill>
                <a:latin typeface="Tahoma"/>
                <a:ea typeface="Tahoma"/>
                <a:cs typeface="Tahoma"/>
                <a:sym typeface="Tahoma"/>
              </a:rPr>
              <a:t>Must be signed by authorized university representative (Associate Director)</a:t>
            </a:r>
            <a:endParaRPr/>
          </a:p>
          <a:p>
            <a:pPr indent="-228600" lvl="2" marL="1143000" marR="0" rtl="0" algn="l">
              <a:lnSpc>
                <a:spcPct val="90000"/>
              </a:lnSpc>
              <a:spcBef>
                <a:spcPts val="480"/>
              </a:spcBef>
              <a:spcAft>
                <a:spcPts val="0"/>
              </a:spcAft>
              <a:buClr>
                <a:schemeClr val="accent2"/>
              </a:buClr>
              <a:buSzPts val="2400"/>
              <a:buFont typeface="Arial"/>
              <a:buChar char="●"/>
            </a:pPr>
            <a:r>
              <a:rPr b="0" i="0" lang="en-US" sz="2400" u="none" cap="none" strike="noStrike">
                <a:solidFill>
                  <a:schemeClr val="dk1"/>
                </a:solidFill>
                <a:latin typeface="Tahoma"/>
                <a:ea typeface="Tahoma"/>
                <a:cs typeface="Tahoma"/>
                <a:sym typeface="Tahoma"/>
              </a:rPr>
              <a:t>Field and District staff </a:t>
            </a:r>
            <a:r>
              <a:rPr b="1" i="0" lang="en-US" sz="2400" u="sng" cap="none" strike="noStrike">
                <a:solidFill>
                  <a:schemeClr val="dk1"/>
                </a:solidFill>
                <a:latin typeface="Tahoma"/>
                <a:ea typeface="Tahoma"/>
                <a:cs typeface="Tahoma"/>
                <a:sym typeface="Tahoma"/>
              </a:rPr>
              <a:t>are not</a:t>
            </a:r>
            <a:r>
              <a:rPr b="1" i="0" lang="en-US" sz="2400" u="none" cap="none" strike="noStrike">
                <a:solidFill>
                  <a:schemeClr val="dk1"/>
                </a:solidFill>
                <a:latin typeface="Tahoma"/>
                <a:ea typeface="Tahoma"/>
                <a:cs typeface="Tahoma"/>
                <a:sym typeface="Tahoma"/>
              </a:rPr>
              <a:t> </a:t>
            </a:r>
            <a:r>
              <a:rPr b="0" i="0" lang="en-US" sz="2400" u="none" cap="none" strike="noStrike">
                <a:solidFill>
                  <a:schemeClr val="dk1"/>
                </a:solidFill>
                <a:latin typeface="Tahoma"/>
                <a:ea typeface="Tahoma"/>
                <a:cs typeface="Tahoma"/>
                <a:sym typeface="Tahoma"/>
              </a:rPr>
              <a:t>authorized to sign</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78">
                                            <p:txEl>
                                              <p:pRg end="0" st="0"/>
                                            </p:txEl>
                                          </p:spTgt>
                                        </p:tgtEl>
                                        <p:attrNameLst>
                                          <p:attrName>style.visibility</p:attrName>
                                        </p:attrNameLst>
                                      </p:cBhvr>
                                      <p:to>
                                        <p:strVal val="visible"/>
                                      </p:to>
                                    </p:set>
                                    <p:anim calcmode="lin" valueType="num">
                                      <p:cBhvr additive="base">
                                        <p:cTn dur="500"/>
                                        <p:tgtEl>
                                          <p:spTgt spid="278">
                                            <p:txEl>
                                              <p:pRg end="0" st="0"/>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78">
                                            <p:txEl>
                                              <p:pRg end="1" st="1"/>
                                            </p:txEl>
                                          </p:spTgt>
                                        </p:tgtEl>
                                        <p:attrNameLst>
                                          <p:attrName>style.visibility</p:attrName>
                                        </p:attrNameLst>
                                      </p:cBhvr>
                                      <p:to>
                                        <p:strVal val="visible"/>
                                      </p:to>
                                    </p:set>
                                    <p:anim calcmode="lin" valueType="num">
                                      <p:cBhvr additive="base">
                                        <p:cTn dur="500"/>
                                        <p:tgtEl>
                                          <p:spTgt spid="278">
                                            <p:txEl>
                                              <p:pRg end="1" st="1"/>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78">
                                            <p:txEl>
                                              <p:pRg end="2" st="2"/>
                                            </p:txEl>
                                          </p:spTgt>
                                        </p:tgtEl>
                                        <p:attrNameLst>
                                          <p:attrName>style.visibility</p:attrName>
                                        </p:attrNameLst>
                                      </p:cBhvr>
                                      <p:to>
                                        <p:strVal val="visible"/>
                                      </p:to>
                                    </p:set>
                                    <p:anim calcmode="lin" valueType="num">
                                      <p:cBhvr additive="base">
                                        <p:cTn dur="500"/>
                                        <p:tgtEl>
                                          <p:spTgt spid="278">
                                            <p:txEl>
                                              <p:pRg end="2" st="2"/>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78">
                                            <p:txEl>
                                              <p:pRg end="3" st="3"/>
                                            </p:txEl>
                                          </p:spTgt>
                                        </p:tgtEl>
                                        <p:attrNameLst>
                                          <p:attrName>style.visibility</p:attrName>
                                        </p:attrNameLst>
                                      </p:cBhvr>
                                      <p:to>
                                        <p:strVal val="visible"/>
                                      </p:to>
                                    </p:set>
                                    <p:anim calcmode="lin" valueType="num">
                                      <p:cBhvr additive="base">
                                        <p:cTn dur="500"/>
                                        <p:tgtEl>
                                          <p:spTgt spid="278">
                                            <p:txEl>
                                              <p:pRg end="3" st="3"/>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78">
                                            <p:txEl>
                                              <p:pRg end="4" st="4"/>
                                            </p:txEl>
                                          </p:spTgt>
                                        </p:tgtEl>
                                        <p:attrNameLst>
                                          <p:attrName>style.visibility</p:attrName>
                                        </p:attrNameLst>
                                      </p:cBhvr>
                                      <p:to>
                                        <p:strVal val="visible"/>
                                      </p:to>
                                    </p:set>
                                    <p:anim calcmode="lin" valueType="num">
                                      <p:cBhvr additive="base">
                                        <p:cTn dur="500"/>
                                        <p:tgtEl>
                                          <p:spTgt spid="278">
                                            <p:txEl>
                                              <p:pRg end="4" st="4"/>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78">
                                            <p:txEl>
                                              <p:pRg end="5" st="5"/>
                                            </p:txEl>
                                          </p:spTgt>
                                        </p:tgtEl>
                                        <p:attrNameLst>
                                          <p:attrName>style.visibility</p:attrName>
                                        </p:attrNameLst>
                                      </p:cBhvr>
                                      <p:to>
                                        <p:strVal val="visible"/>
                                      </p:to>
                                    </p:set>
                                    <p:anim calcmode="lin" valueType="num">
                                      <p:cBhvr additive="base">
                                        <p:cTn dur="500"/>
                                        <p:tgtEl>
                                          <p:spTgt spid="278">
                                            <p:txEl>
                                              <p:pRg end="5" st="5"/>
                                            </p:txEl>
                                          </p:spTgt>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2" name="Shape 282"/>
        <p:cNvGrpSpPr/>
        <p:nvPr/>
      </p:nvGrpSpPr>
      <p:grpSpPr>
        <a:xfrm>
          <a:off x="0" y="0"/>
          <a:ext cx="0" cy="0"/>
          <a:chOff x="0" y="0"/>
          <a:chExt cx="0" cy="0"/>
        </a:xfrm>
      </p:grpSpPr>
      <p:sp>
        <p:nvSpPr>
          <p:cNvPr id="283" name="Shape 283"/>
          <p:cNvSpPr txBox="1"/>
          <p:nvPr>
            <p:ph type="title"/>
          </p:nvPr>
        </p:nvSpPr>
        <p:spPr>
          <a:xfrm>
            <a:off x="406400" y="228600"/>
            <a:ext cx="7772400" cy="11430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2"/>
              </a:buClr>
              <a:buSzPts val="4000"/>
              <a:buFont typeface="Arial Black"/>
              <a:buNone/>
            </a:pPr>
            <a:r>
              <a:rPr b="0" i="0" lang="en-US" sz="4000" u="none" cap="none" strike="noStrike">
                <a:solidFill>
                  <a:schemeClr val="dk2"/>
                </a:solidFill>
                <a:latin typeface="Arial Black"/>
                <a:ea typeface="Arial Black"/>
                <a:cs typeface="Arial Black"/>
                <a:sym typeface="Arial Black"/>
              </a:rPr>
              <a:t>Emergencies</a:t>
            </a:r>
            <a:endParaRPr/>
          </a:p>
        </p:txBody>
      </p:sp>
      <p:sp>
        <p:nvSpPr>
          <p:cNvPr id="284" name="Shape 284"/>
          <p:cNvSpPr txBox="1"/>
          <p:nvPr>
            <p:ph idx="1" type="body"/>
          </p:nvPr>
        </p:nvSpPr>
        <p:spPr>
          <a:xfrm>
            <a:off x="457200" y="1885950"/>
            <a:ext cx="8178800" cy="417195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accent2"/>
              </a:buClr>
              <a:buSzPts val="3200"/>
              <a:buFont typeface="Arial"/>
              <a:buChar char="●"/>
            </a:pPr>
            <a:r>
              <a:rPr b="0" i="0" lang="en-US" sz="3200" u="sng">
                <a:solidFill>
                  <a:schemeClr val="dk1"/>
                </a:solidFill>
                <a:latin typeface="Tahoma"/>
                <a:ea typeface="Tahoma"/>
                <a:cs typeface="Tahoma"/>
                <a:sym typeface="Tahoma"/>
              </a:rPr>
              <a:t>Procedures</a:t>
            </a:r>
            <a:endParaRPr/>
          </a:p>
          <a:p>
            <a:pPr indent="-285750" lvl="1" marL="742950" marR="0" rtl="0" algn="l">
              <a:lnSpc>
                <a:spcPct val="100000"/>
              </a:lnSpc>
              <a:spcBef>
                <a:spcPts val="560"/>
              </a:spcBef>
              <a:spcAft>
                <a:spcPts val="0"/>
              </a:spcAft>
              <a:buClr>
                <a:schemeClr val="accent2"/>
              </a:buClr>
              <a:buSzPts val="2800"/>
              <a:buFont typeface="Arial"/>
              <a:buChar char="●"/>
            </a:pPr>
            <a:r>
              <a:rPr b="0" i="0" lang="en-US" sz="2800" u="none" cap="none" strike="noStrike">
                <a:solidFill>
                  <a:schemeClr val="dk1"/>
                </a:solidFill>
                <a:latin typeface="Tahoma"/>
                <a:ea typeface="Tahoma"/>
                <a:cs typeface="Tahoma"/>
                <a:sym typeface="Tahoma"/>
              </a:rPr>
              <a:t>A. Transportation/Emergency Vehicle</a:t>
            </a:r>
            <a:endParaRPr/>
          </a:p>
          <a:p>
            <a:pPr indent="-285750" lvl="1" marL="742950" marR="0" rtl="0" algn="l">
              <a:lnSpc>
                <a:spcPct val="100000"/>
              </a:lnSpc>
              <a:spcBef>
                <a:spcPts val="560"/>
              </a:spcBef>
              <a:spcAft>
                <a:spcPts val="0"/>
              </a:spcAft>
              <a:buClr>
                <a:schemeClr val="accent2"/>
              </a:buClr>
              <a:buSzPts val="2800"/>
              <a:buFont typeface="Arial"/>
              <a:buChar char="●"/>
            </a:pPr>
            <a:r>
              <a:rPr b="0" i="0" lang="en-US" sz="2800" u="none" cap="none" strike="noStrike">
                <a:solidFill>
                  <a:schemeClr val="dk1"/>
                </a:solidFill>
                <a:latin typeface="Tahoma"/>
                <a:ea typeface="Tahoma"/>
                <a:cs typeface="Tahoma"/>
                <a:sym typeface="Tahoma"/>
              </a:rPr>
              <a:t>B. Communication/P.R.</a:t>
            </a:r>
            <a:endParaRPr/>
          </a:p>
          <a:p>
            <a:pPr indent="-285750" lvl="1" marL="742950" marR="0" rtl="0" algn="l">
              <a:lnSpc>
                <a:spcPct val="100000"/>
              </a:lnSpc>
              <a:spcBef>
                <a:spcPts val="560"/>
              </a:spcBef>
              <a:spcAft>
                <a:spcPts val="0"/>
              </a:spcAft>
              <a:buClr>
                <a:schemeClr val="accent2"/>
              </a:buClr>
              <a:buSzPts val="2800"/>
              <a:buFont typeface="Arial"/>
              <a:buChar char="●"/>
            </a:pPr>
            <a:r>
              <a:rPr b="0" i="0" lang="en-US" sz="2800" u="none" cap="none" strike="noStrike">
                <a:solidFill>
                  <a:schemeClr val="dk1"/>
                </a:solidFill>
                <a:latin typeface="Tahoma"/>
                <a:ea typeface="Tahoma"/>
                <a:cs typeface="Tahoma"/>
                <a:sym typeface="Tahoma"/>
              </a:rPr>
              <a:t>C. First Aid</a:t>
            </a:r>
            <a:endParaRPr/>
          </a:p>
          <a:p>
            <a:pPr indent="-285750" lvl="1" marL="742950" marR="0" rtl="0" algn="l">
              <a:lnSpc>
                <a:spcPct val="100000"/>
              </a:lnSpc>
              <a:spcBef>
                <a:spcPts val="560"/>
              </a:spcBef>
              <a:spcAft>
                <a:spcPts val="0"/>
              </a:spcAft>
              <a:buClr>
                <a:schemeClr val="accent2"/>
              </a:buClr>
              <a:buSzPts val="2800"/>
              <a:buFont typeface="Arial"/>
              <a:buChar char="●"/>
            </a:pPr>
            <a:r>
              <a:rPr b="0" i="0" lang="en-US" sz="2800" u="none" cap="none" strike="noStrike">
                <a:solidFill>
                  <a:schemeClr val="dk1"/>
                </a:solidFill>
                <a:latin typeface="Tahoma"/>
                <a:ea typeface="Tahoma"/>
                <a:cs typeface="Tahoma"/>
                <a:sym typeface="Tahoma"/>
              </a:rPr>
              <a:t>D. Parental Notification</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8" name="Shape 288"/>
        <p:cNvGrpSpPr/>
        <p:nvPr/>
      </p:nvGrpSpPr>
      <p:grpSpPr>
        <a:xfrm>
          <a:off x="0" y="0"/>
          <a:ext cx="0" cy="0"/>
          <a:chOff x="0" y="0"/>
          <a:chExt cx="0" cy="0"/>
        </a:xfrm>
      </p:grpSpPr>
      <p:sp>
        <p:nvSpPr>
          <p:cNvPr id="289" name="Shape 289"/>
          <p:cNvSpPr txBox="1"/>
          <p:nvPr>
            <p:ph type="title"/>
          </p:nvPr>
        </p:nvSpPr>
        <p:spPr>
          <a:xfrm>
            <a:off x="406400" y="228600"/>
            <a:ext cx="7772400" cy="11430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2"/>
              </a:buClr>
              <a:buSzPts val="4000"/>
              <a:buFont typeface="Arial Black"/>
              <a:buNone/>
            </a:pPr>
            <a:r>
              <a:rPr b="0" i="0" lang="en-US" sz="4000" u="none" cap="none" strike="noStrike">
                <a:solidFill>
                  <a:schemeClr val="dk2"/>
                </a:solidFill>
                <a:latin typeface="Arial Black"/>
                <a:ea typeface="Arial Black"/>
                <a:cs typeface="Arial Black"/>
                <a:sym typeface="Arial Black"/>
              </a:rPr>
              <a:t>Emergencies</a:t>
            </a:r>
            <a:endParaRPr/>
          </a:p>
        </p:txBody>
      </p:sp>
      <p:sp>
        <p:nvSpPr>
          <p:cNvPr id="290" name="Shape 290"/>
          <p:cNvSpPr txBox="1"/>
          <p:nvPr>
            <p:ph idx="1" type="body"/>
          </p:nvPr>
        </p:nvSpPr>
        <p:spPr>
          <a:xfrm>
            <a:off x="457200" y="1885950"/>
            <a:ext cx="8178800" cy="417195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accent2"/>
              </a:buClr>
              <a:buSzPts val="3200"/>
              <a:buFont typeface="Arial"/>
              <a:buChar char="●"/>
            </a:pPr>
            <a:r>
              <a:rPr b="0" i="0" lang="en-US" sz="3200" u="sng">
                <a:solidFill>
                  <a:schemeClr val="dk1"/>
                </a:solidFill>
                <a:latin typeface="Tahoma"/>
                <a:ea typeface="Tahoma"/>
                <a:cs typeface="Tahoma"/>
                <a:sym typeface="Tahoma"/>
              </a:rPr>
              <a:t>Separate Plan for each Situation</a:t>
            </a:r>
            <a:endParaRPr/>
          </a:p>
          <a:p>
            <a:pPr indent="-285750" lvl="1" marL="742950" marR="0" rtl="0" algn="l">
              <a:lnSpc>
                <a:spcPct val="100000"/>
              </a:lnSpc>
              <a:spcBef>
                <a:spcPts val="560"/>
              </a:spcBef>
              <a:spcAft>
                <a:spcPts val="0"/>
              </a:spcAft>
              <a:buClr>
                <a:schemeClr val="accent2"/>
              </a:buClr>
              <a:buSzPts val="2800"/>
              <a:buFont typeface="Arial"/>
              <a:buChar char="●"/>
            </a:pPr>
            <a:r>
              <a:rPr b="0" i="0" lang="en-US" sz="2800" u="none" cap="none" strike="noStrike">
                <a:solidFill>
                  <a:schemeClr val="dk1"/>
                </a:solidFill>
                <a:latin typeface="Tahoma"/>
                <a:ea typeface="Tahoma"/>
                <a:cs typeface="Tahoma"/>
                <a:sym typeface="Tahoma"/>
              </a:rPr>
              <a:t>* Range accident</a:t>
            </a:r>
            <a:endParaRPr/>
          </a:p>
          <a:p>
            <a:pPr indent="-285750" lvl="1" marL="742950" marR="0" rtl="0" algn="l">
              <a:lnSpc>
                <a:spcPct val="100000"/>
              </a:lnSpc>
              <a:spcBef>
                <a:spcPts val="560"/>
              </a:spcBef>
              <a:spcAft>
                <a:spcPts val="0"/>
              </a:spcAft>
              <a:buClr>
                <a:schemeClr val="accent2"/>
              </a:buClr>
              <a:buSzPts val="2800"/>
              <a:buFont typeface="Arial"/>
              <a:buChar char="•"/>
            </a:pPr>
            <a:r>
              <a:rPr b="0" i="0" lang="en-US" sz="2800" u="none" cap="none" strike="noStrike">
                <a:solidFill>
                  <a:schemeClr val="dk1"/>
                </a:solidFill>
                <a:latin typeface="Tahoma"/>
                <a:ea typeface="Tahoma"/>
                <a:cs typeface="Tahoma"/>
                <a:sym typeface="Tahoma"/>
              </a:rPr>
              <a:t>Lost Child</a:t>
            </a:r>
            <a:endParaRPr/>
          </a:p>
          <a:p>
            <a:pPr indent="-285750" lvl="1" marL="742950" marR="0" rtl="0" algn="l">
              <a:lnSpc>
                <a:spcPct val="100000"/>
              </a:lnSpc>
              <a:spcBef>
                <a:spcPts val="560"/>
              </a:spcBef>
              <a:spcAft>
                <a:spcPts val="0"/>
              </a:spcAft>
              <a:buClr>
                <a:schemeClr val="accent2"/>
              </a:buClr>
              <a:buSzPts val="2800"/>
              <a:buFont typeface="Arial"/>
              <a:buChar char="•"/>
            </a:pPr>
            <a:r>
              <a:rPr b="0" i="0" lang="en-US" sz="2800" u="none" cap="none" strike="noStrike">
                <a:solidFill>
                  <a:schemeClr val="dk1"/>
                </a:solidFill>
                <a:latin typeface="Tahoma"/>
                <a:ea typeface="Tahoma"/>
                <a:cs typeface="Tahoma"/>
                <a:sym typeface="Tahoma"/>
              </a:rPr>
              <a:t>Misfire</a:t>
            </a:r>
            <a:endParaRPr/>
          </a:p>
          <a:p>
            <a:pPr indent="-285750" lvl="1" marL="742950" marR="0" rtl="0" algn="l">
              <a:lnSpc>
                <a:spcPct val="100000"/>
              </a:lnSpc>
              <a:spcBef>
                <a:spcPts val="560"/>
              </a:spcBef>
              <a:spcAft>
                <a:spcPts val="0"/>
              </a:spcAft>
              <a:buClr>
                <a:schemeClr val="accent2"/>
              </a:buClr>
              <a:buSzPts val="2800"/>
              <a:buFont typeface="Arial"/>
              <a:buChar char="•"/>
            </a:pPr>
            <a:r>
              <a:rPr b="0" i="0" lang="en-US" sz="2800" u="none" cap="none" strike="noStrike">
                <a:solidFill>
                  <a:schemeClr val="dk1"/>
                </a:solidFill>
                <a:latin typeface="Tahoma"/>
                <a:ea typeface="Tahoma"/>
                <a:cs typeface="Tahoma"/>
                <a:sym typeface="Tahoma"/>
              </a:rPr>
              <a:t>* Rabid Animal</a:t>
            </a:r>
            <a:endParaRPr/>
          </a:p>
          <a:p>
            <a:pPr indent="-285750" lvl="1" marL="742950" marR="0" rtl="0" algn="l">
              <a:lnSpc>
                <a:spcPct val="100000"/>
              </a:lnSpc>
              <a:spcBef>
                <a:spcPts val="560"/>
              </a:spcBef>
              <a:spcAft>
                <a:spcPts val="0"/>
              </a:spcAft>
              <a:buClr>
                <a:schemeClr val="accent2"/>
              </a:buClr>
              <a:buSzPts val="2800"/>
              <a:buFont typeface="Arial"/>
              <a:buChar char="•"/>
            </a:pPr>
            <a:r>
              <a:rPr b="0" i="0" lang="en-US" sz="2800" u="none" cap="none" strike="noStrike">
                <a:solidFill>
                  <a:schemeClr val="dk1"/>
                </a:solidFill>
                <a:latin typeface="Tahoma"/>
                <a:ea typeface="Tahoma"/>
                <a:cs typeface="Tahoma"/>
                <a:sym typeface="Tahoma"/>
              </a:rPr>
              <a:t>* Flood/Fire/Tornado</a:t>
            </a:r>
            <a:endParaRPr/>
          </a:p>
          <a:p>
            <a:pPr indent="-285750" lvl="1" marL="742950" marR="0" rtl="0" algn="l">
              <a:lnSpc>
                <a:spcPct val="100000"/>
              </a:lnSpc>
              <a:spcBef>
                <a:spcPts val="560"/>
              </a:spcBef>
              <a:spcAft>
                <a:spcPts val="0"/>
              </a:spcAft>
              <a:buClr>
                <a:schemeClr val="accent2"/>
              </a:buClr>
              <a:buSzPts val="2800"/>
              <a:buFont typeface="Arial"/>
              <a:buChar char="•"/>
            </a:pPr>
            <a:r>
              <a:rPr b="0" i="0" lang="en-US" sz="2800" u="none" cap="none" strike="noStrike">
                <a:solidFill>
                  <a:schemeClr val="dk1"/>
                </a:solidFill>
                <a:latin typeface="Tahoma"/>
                <a:ea typeface="Tahoma"/>
                <a:cs typeface="Tahoma"/>
                <a:sym typeface="Tahoma"/>
              </a:rPr>
              <a:t>* Vehicle Accident</a:t>
            </a:r>
            <a:endParaRPr/>
          </a:p>
          <a:p>
            <a:pPr indent="-285750" lvl="1" marL="742950" marR="0" rtl="0" algn="l">
              <a:lnSpc>
                <a:spcPct val="100000"/>
              </a:lnSpc>
              <a:spcBef>
                <a:spcPts val="560"/>
              </a:spcBef>
              <a:spcAft>
                <a:spcPts val="0"/>
              </a:spcAft>
              <a:buClr>
                <a:schemeClr val="accent2"/>
              </a:buClr>
              <a:buSzPts val="2800"/>
              <a:buFont typeface="Arial"/>
              <a:buChar char="•"/>
            </a:pPr>
            <a:r>
              <a:rPr b="0" i="0" lang="en-US" sz="2800" u="none" cap="none" strike="noStrike">
                <a:solidFill>
                  <a:schemeClr val="dk1"/>
                </a:solidFill>
                <a:latin typeface="Tahoma"/>
                <a:ea typeface="Tahoma"/>
                <a:cs typeface="Tahoma"/>
                <a:sym typeface="Tahoma"/>
              </a:rPr>
              <a:t>* Other areas as specific to your activity</a:t>
            </a:r>
            <a:endParaRPr/>
          </a:p>
          <a:p>
            <a:pPr indent="-165100" lvl="0" marL="342900" marR="0" rtl="0" algn="l">
              <a:spcBef>
                <a:spcPts val="560"/>
              </a:spcBef>
              <a:spcAft>
                <a:spcPts val="0"/>
              </a:spcAft>
              <a:buClr>
                <a:schemeClr val="accent2"/>
              </a:buClr>
              <a:buSzPts val="2800"/>
              <a:buFont typeface="Arial"/>
              <a:buNone/>
            </a:pPr>
            <a:r>
              <a:t/>
            </a:r>
            <a:endParaRPr b="0" i="0" sz="2800" u="none" cap="none" strike="noStrike">
              <a:solidFill>
                <a:schemeClr val="dk1"/>
              </a:solidFill>
              <a:latin typeface="Tahoma"/>
              <a:ea typeface="Tahoma"/>
              <a:cs typeface="Tahoma"/>
              <a:sym typeface="Tahoma"/>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4" name="Shape 294"/>
        <p:cNvGrpSpPr/>
        <p:nvPr/>
      </p:nvGrpSpPr>
      <p:grpSpPr>
        <a:xfrm>
          <a:off x="0" y="0"/>
          <a:ext cx="0" cy="0"/>
          <a:chOff x="0" y="0"/>
          <a:chExt cx="0" cy="0"/>
        </a:xfrm>
      </p:grpSpPr>
      <p:sp>
        <p:nvSpPr>
          <p:cNvPr id="295" name="Shape 295"/>
          <p:cNvSpPr txBox="1"/>
          <p:nvPr>
            <p:ph type="title"/>
          </p:nvPr>
        </p:nvSpPr>
        <p:spPr>
          <a:xfrm>
            <a:off x="457200" y="228600"/>
            <a:ext cx="8229600" cy="11430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2"/>
              </a:buClr>
              <a:buSzPts val="4000"/>
              <a:buFont typeface="Arial Black"/>
              <a:buNone/>
            </a:pPr>
            <a:r>
              <a:rPr b="0" i="0" lang="en-US" sz="4000" u="none" cap="none" strike="noStrike">
                <a:solidFill>
                  <a:schemeClr val="dk2"/>
                </a:solidFill>
                <a:latin typeface="Arial Black"/>
                <a:ea typeface="Arial Black"/>
                <a:cs typeface="Arial Black"/>
                <a:sym typeface="Arial Black"/>
              </a:rPr>
              <a:t>Blood-borne Pathogens</a:t>
            </a:r>
            <a:endParaRPr/>
          </a:p>
        </p:txBody>
      </p:sp>
      <p:sp>
        <p:nvSpPr>
          <p:cNvPr id="296" name="Shape 296"/>
          <p:cNvSpPr txBox="1"/>
          <p:nvPr>
            <p:ph idx="1" type="body"/>
          </p:nvPr>
        </p:nvSpPr>
        <p:spPr>
          <a:xfrm>
            <a:off x="457200" y="1905000"/>
            <a:ext cx="8229600" cy="4525962"/>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accent2"/>
              </a:buClr>
              <a:buSzPts val="3200"/>
              <a:buFont typeface="Noto Sans Symbols"/>
              <a:buChar char="➢"/>
            </a:pPr>
            <a:r>
              <a:rPr b="0" i="0" lang="en-US" sz="3200" u="none">
                <a:solidFill>
                  <a:schemeClr val="dk1"/>
                </a:solidFill>
                <a:latin typeface="Tahoma"/>
                <a:ea typeface="Tahoma"/>
                <a:cs typeface="Tahoma"/>
                <a:sym typeface="Tahoma"/>
              </a:rPr>
              <a:t>Definition:</a:t>
            </a:r>
            <a:endParaRPr/>
          </a:p>
          <a:p>
            <a:pPr indent="-342900" lvl="0" marL="342900" marR="0" rtl="0" algn="l">
              <a:lnSpc>
                <a:spcPct val="100000"/>
              </a:lnSpc>
              <a:spcBef>
                <a:spcPts val="2400"/>
              </a:spcBef>
              <a:spcAft>
                <a:spcPts val="0"/>
              </a:spcAft>
              <a:buClr>
                <a:schemeClr val="accent2"/>
              </a:buClr>
              <a:buSzPts val="3200"/>
              <a:buFont typeface="Noto Sans Symbols"/>
              <a:buChar char="➢"/>
            </a:pPr>
            <a:r>
              <a:rPr b="0" i="0" lang="en-US" sz="3200" u="none">
                <a:solidFill>
                  <a:schemeClr val="dk1"/>
                </a:solidFill>
                <a:latin typeface="Tahoma"/>
                <a:ea typeface="Tahoma"/>
                <a:cs typeface="Tahoma"/>
                <a:sym typeface="Tahoma"/>
              </a:rPr>
              <a:t> Exposure:</a:t>
            </a:r>
            <a:endParaRPr/>
          </a:p>
          <a:p>
            <a:pPr indent="-342900" lvl="0" marL="342900" marR="0" rtl="0" algn="l">
              <a:lnSpc>
                <a:spcPct val="100000"/>
              </a:lnSpc>
              <a:spcBef>
                <a:spcPts val="2400"/>
              </a:spcBef>
              <a:spcAft>
                <a:spcPts val="0"/>
              </a:spcAft>
              <a:buClr>
                <a:schemeClr val="accent2"/>
              </a:buClr>
              <a:buSzPts val="2600"/>
              <a:buFont typeface="Arial"/>
              <a:buNone/>
            </a:pPr>
            <a:r>
              <a:rPr b="0" i="0" lang="en-US" sz="2600" u="none">
                <a:solidFill>
                  <a:schemeClr val="dk1"/>
                </a:solidFill>
                <a:latin typeface="Tahoma"/>
                <a:ea typeface="Tahoma"/>
                <a:cs typeface="Tahoma"/>
                <a:sym typeface="Tahoma"/>
              </a:rPr>
              <a:t> </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0" name="Shape 300"/>
        <p:cNvGrpSpPr/>
        <p:nvPr/>
      </p:nvGrpSpPr>
      <p:grpSpPr>
        <a:xfrm>
          <a:off x="0" y="0"/>
          <a:ext cx="0" cy="0"/>
          <a:chOff x="0" y="0"/>
          <a:chExt cx="0" cy="0"/>
        </a:xfrm>
      </p:grpSpPr>
      <p:sp>
        <p:nvSpPr>
          <p:cNvPr id="301" name="Shape 301"/>
          <p:cNvSpPr txBox="1"/>
          <p:nvPr>
            <p:ph type="title"/>
          </p:nvPr>
        </p:nvSpPr>
        <p:spPr>
          <a:xfrm>
            <a:off x="381000" y="152400"/>
            <a:ext cx="8229600" cy="11430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2"/>
              </a:buClr>
              <a:buSzPts val="4000"/>
              <a:buFont typeface="Arial Black"/>
              <a:buNone/>
            </a:pPr>
            <a:r>
              <a:rPr b="0" i="0" lang="en-US" sz="4000" u="none" cap="none" strike="noStrike">
                <a:solidFill>
                  <a:schemeClr val="dk2"/>
                </a:solidFill>
                <a:latin typeface="Arial Black"/>
                <a:ea typeface="Arial Black"/>
                <a:cs typeface="Arial Black"/>
                <a:sym typeface="Arial Black"/>
              </a:rPr>
              <a:t>Blood-borne Pathogens</a:t>
            </a:r>
            <a:endParaRPr/>
          </a:p>
        </p:txBody>
      </p:sp>
      <p:sp>
        <p:nvSpPr>
          <p:cNvPr id="302" name="Shape 302"/>
          <p:cNvSpPr txBox="1"/>
          <p:nvPr>
            <p:ph idx="1" type="body"/>
          </p:nvPr>
        </p:nvSpPr>
        <p:spPr>
          <a:xfrm>
            <a:off x="398462" y="1676400"/>
            <a:ext cx="8229600" cy="48006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80000"/>
              </a:lnSpc>
              <a:spcBef>
                <a:spcPts val="0"/>
              </a:spcBef>
              <a:spcAft>
                <a:spcPts val="0"/>
              </a:spcAft>
              <a:buClr>
                <a:schemeClr val="accent2"/>
              </a:buClr>
              <a:buSzPts val="3200"/>
              <a:buFont typeface="Noto Sans Symbols"/>
              <a:buChar char="➢"/>
            </a:pPr>
            <a:r>
              <a:rPr b="0" i="0" lang="en-US" sz="3200" u="none">
                <a:solidFill>
                  <a:schemeClr val="dk1"/>
                </a:solidFill>
                <a:latin typeface="Tahoma"/>
                <a:ea typeface="Tahoma"/>
                <a:cs typeface="Tahoma"/>
                <a:sym typeface="Tahoma"/>
              </a:rPr>
              <a:t> First aid kit</a:t>
            </a:r>
            <a:endParaRPr/>
          </a:p>
          <a:p>
            <a:pPr indent="-342900" lvl="0" marL="342900" marR="0" rtl="0" algn="l">
              <a:lnSpc>
                <a:spcPct val="80000"/>
              </a:lnSpc>
              <a:spcBef>
                <a:spcPts val="640"/>
              </a:spcBef>
              <a:spcAft>
                <a:spcPts val="0"/>
              </a:spcAft>
              <a:buClr>
                <a:schemeClr val="accent2"/>
              </a:buClr>
              <a:buSzPts val="3200"/>
              <a:buFont typeface="Noto Sans Symbols"/>
              <a:buChar char="➢"/>
            </a:pPr>
            <a:r>
              <a:rPr b="0" i="0" lang="en-US" sz="3200" u="none">
                <a:solidFill>
                  <a:schemeClr val="dk1"/>
                </a:solidFill>
                <a:latin typeface="Tahoma"/>
                <a:ea typeface="Tahoma"/>
                <a:cs typeface="Tahoma"/>
                <a:sym typeface="Tahoma"/>
              </a:rPr>
              <a:t>Wear gloves  </a:t>
            </a:r>
            <a:endParaRPr/>
          </a:p>
          <a:p>
            <a:pPr indent="-342900" lvl="0" marL="342900" marR="0" rtl="0" algn="l">
              <a:lnSpc>
                <a:spcPct val="80000"/>
              </a:lnSpc>
              <a:spcBef>
                <a:spcPts val="640"/>
              </a:spcBef>
              <a:spcAft>
                <a:spcPts val="0"/>
              </a:spcAft>
              <a:buClr>
                <a:schemeClr val="accent2"/>
              </a:buClr>
              <a:buSzPts val="3200"/>
              <a:buFont typeface="Noto Sans Symbols"/>
              <a:buChar char="➢"/>
            </a:pPr>
            <a:r>
              <a:rPr b="0" i="0" lang="en-US" sz="3200" u="none">
                <a:solidFill>
                  <a:schemeClr val="dk1"/>
                </a:solidFill>
                <a:latin typeface="Tahoma"/>
                <a:ea typeface="Tahoma"/>
                <a:cs typeface="Tahoma"/>
                <a:sym typeface="Tahoma"/>
              </a:rPr>
              <a:t>Wash hands/exposed skin</a:t>
            </a:r>
            <a:endParaRPr/>
          </a:p>
          <a:p>
            <a:pPr indent="-342900" lvl="0" marL="342900" marR="0" rtl="0" algn="l">
              <a:lnSpc>
                <a:spcPct val="80000"/>
              </a:lnSpc>
              <a:spcBef>
                <a:spcPts val="640"/>
              </a:spcBef>
              <a:spcAft>
                <a:spcPts val="0"/>
              </a:spcAft>
              <a:buClr>
                <a:schemeClr val="accent2"/>
              </a:buClr>
              <a:buSzPts val="3200"/>
              <a:buFont typeface="Noto Sans Symbols"/>
              <a:buChar char="➢"/>
            </a:pPr>
            <a:r>
              <a:rPr b="0" i="0" lang="en-US" sz="3200" u="none">
                <a:solidFill>
                  <a:schemeClr val="dk1"/>
                </a:solidFill>
                <a:latin typeface="Tahoma"/>
                <a:ea typeface="Tahoma"/>
                <a:cs typeface="Tahoma"/>
                <a:sym typeface="Tahoma"/>
              </a:rPr>
              <a:t>Contact with eye or mucus membrane</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6" name="Shape 306"/>
        <p:cNvGrpSpPr/>
        <p:nvPr/>
      </p:nvGrpSpPr>
      <p:grpSpPr>
        <a:xfrm>
          <a:off x="0" y="0"/>
          <a:ext cx="0" cy="0"/>
          <a:chOff x="0" y="0"/>
          <a:chExt cx="0" cy="0"/>
        </a:xfrm>
      </p:grpSpPr>
      <p:sp>
        <p:nvSpPr>
          <p:cNvPr id="307" name="Shape 307"/>
          <p:cNvSpPr txBox="1"/>
          <p:nvPr>
            <p:ph type="title"/>
          </p:nvPr>
        </p:nvSpPr>
        <p:spPr>
          <a:xfrm>
            <a:off x="406400" y="228600"/>
            <a:ext cx="7772400" cy="11430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2"/>
              </a:buClr>
              <a:buSzPts val="4000"/>
              <a:buFont typeface="Arial Black"/>
              <a:buNone/>
            </a:pPr>
            <a:r>
              <a:rPr b="0" i="0" lang="en-US" sz="4000" u="none" cap="none" strike="noStrike">
                <a:solidFill>
                  <a:schemeClr val="dk2"/>
                </a:solidFill>
                <a:latin typeface="Arial Black"/>
                <a:ea typeface="Arial Black"/>
                <a:cs typeface="Arial Black"/>
                <a:sym typeface="Arial Black"/>
              </a:rPr>
              <a:t>Equipment</a:t>
            </a:r>
            <a:endParaRPr/>
          </a:p>
        </p:txBody>
      </p:sp>
      <p:sp>
        <p:nvSpPr>
          <p:cNvPr id="308" name="Shape 308"/>
          <p:cNvSpPr txBox="1"/>
          <p:nvPr>
            <p:ph idx="1" type="body"/>
          </p:nvPr>
        </p:nvSpPr>
        <p:spPr>
          <a:xfrm>
            <a:off x="457200" y="1885950"/>
            <a:ext cx="8178800" cy="4171950"/>
          </a:xfrm>
          <a:prstGeom prst="rect">
            <a:avLst/>
          </a:prstGeom>
          <a:noFill/>
          <a:ln>
            <a:noFill/>
          </a:ln>
        </p:spPr>
        <p:txBody>
          <a:bodyPr anchorCtr="0" anchor="t" bIns="45700" lIns="91425" spcFirstLastPara="1" rIns="91425" wrap="square" tIns="45700">
            <a:noAutofit/>
          </a:bodyPr>
          <a:lstStyle/>
          <a:p>
            <a:pPr indent="-174624" lvl="1" marL="639762" marR="0" rtl="0" algn="l">
              <a:lnSpc>
                <a:spcPct val="100000"/>
              </a:lnSpc>
              <a:spcBef>
                <a:spcPts val="0"/>
              </a:spcBef>
              <a:spcAft>
                <a:spcPts val="0"/>
              </a:spcAft>
              <a:buClr>
                <a:schemeClr val="accent2"/>
              </a:buClr>
              <a:buSzPts val="2800"/>
              <a:buFont typeface="Arial"/>
              <a:buChar char="•"/>
            </a:pPr>
            <a:r>
              <a:rPr b="0" i="0" lang="en-US" sz="2800" u="none" cap="none" strike="noStrike">
                <a:solidFill>
                  <a:schemeClr val="dk1"/>
                </a:solidFill>
                <a:latin typeface="Tahoma"/>
                <a:ea typeface="Tahoma"/>
                <a:cs typeface="Tahoma"/>
                <a:sym typeface="Tahoma"/>
              </a:rPr>
              <a:t>A. Safety Check Procedures/Maintenance</a:t>
            </a:r>
            <a:endParaRPr/>
          </a:p>
          <a:p>
            <a:pPr indent="-174624" lvl="1" marL="639762" marR="0" rtl="0" algn="l">
              <a:lnSpc>
                <a:spcPct val="100000"/>
              </a:lnSpc>
              <a:spcBef>
                <a:spcPts val="560"/>
              </a:spcBef>
              <a:spcAft>
                <a:spcPts val="0"/>
              </a:spcAft>
              <a:buClr>
                <a:schemeClr val="accent2"/>
              </a:buClr>
              <a:buSzPts val="2800"/>
              <a:buFont typeface="Arial"/>
              <a:buChar char="•"/>
            </a:pPr>
            <a:r>
              <a:rPr b="0" i="0" lang="en-US" sz="2800" u="none" cap="none" strike="noStrike">
                <a:solidFill>
                  <a:schemeClr val="dk1"/>
                </a:solidFill>
                <a:latin typeface="Tahoma"/>
                <a:ea typeface="Tahoma"/>
                <a:cs typeface="Tahoma"/>
                <a:sym typeface="Tahoma"/>
              </a:rPr>
              <a:t>B. Handling</a:t>
            </a:r>
            <a:endParaRPr/>
          </a:p>
          <a:p>
            <a:pPr indent="-174624" lvl="1" marL="639762" marR="0" rtl="0" algn="l">
              <a:lnSpc>
                <a:spcPct val="100000"/>
              </a:lnSpc>
              <a:spcBef>
                <a:spcPts val="560"/>
              </a:spcBef>
              <a:spcAft>
                <a:spcPts val="0"/>
              </a:spcAft>
              <a:buClr>
                <a:schemeClr val="accent2"/>
              </a:buClr>
              <a:buSzPts val="2800"/>
              <a:buFont typeface="Arial"/>
              <a:buChar char="•"/>
            </a:pPr>
            <a:r>
              <a:rPr b="0" i="0" lang="en-US" sz="2800" u="none" cap="none" strike="noStrike">
                <a:solidFill>
                  <a:schemeClr val="dk1"/>
                </a:solidFill>
                <a:latin typeface="Tahoma"/>
                <a:ea typeface="Tahoma"/>
                <a:cs typeface="Tahoma"/>
                <a:sym typeface="Tahoma"/>
              </a:rPr>
              <a:t>C. Proper Storage</a:t>
            </a:r>
            <a:endParaRPr/>
          </a:p>
          <a:p>
            <a:pPr indent="-174624" lvl="1" marL="639762" marR="0" rtl="0" algn="l">
              <a:lnSpc>
                <a:spcPct val="100000"/>
              </a:lnSpc>
              <a:spcBef>
                <a:spcPts val="560"/>
              </a:spcBef>
              <a:spcAft>
                <a:spcPts val="0"/>
              </a:spcAft>
              <a:buClr>
                <a:schemeClr val="accent2"/>
              </a:buClr>
              <a:buSzPts val="2800"/>
              <a:buFont typeface="Arial"/>
              <a:buChar char="•"/>
            </a:pPr>
            <a:r>
              <a:rPr b="0" i="0" lang="en-US" sz="2800" u="none" cap="none" strike="noStrike">
                <a:solidFill>
                  <a:schemeClr val="dk1"/>
                </a:solidFill>
                <a:latin typeface="Tahoma"/>
                <a:ea typeface="Tahoma"/>
                <a:cs typeface="Tahoma"/>
                <a:sym typeface="Tahoma"/>
              </a:rPr>
              <a:t>D. Transportation</a:t>
            </a:r>
            <a:endParaRPr/>
          </a:p>
          <a:p>
            <a:pPr indent="-174624" lvl="1" marL="639762" marR="0" rtl="0" algn="l">
              <a:lnSpc>
                <a:spcPct val="100000"/>
              </a:lnSpc>
              <a:spcBef>
                <a:spcPts val="560"/>
              </a:spcBef>
              <a:spcAft>
                <a:spcPts val="0"/>
              </a:spcAft>
              <a:buClr>
                <a:schemeClr val="accent2"/>
              </a:buClr>
              <a:buSzPts val="2800"/>
              <a:buFont typeface="Arial"/>
              <a:buChar char="•"/>
            </a:pPr>
            <a:r>
              <a:rPr b="0" i="0" lang="en-US" sz="2800" u="none" cap="none" strike="noStrike">
                <a:solidFill>
                  <a:schemeClr val="dk1"/>
                </a:solidFill>
                <a:latin typeface="Tahoma"/>
                <a:ea typeface="Tahoma"/>
                <a:cs typeface="Tahoma"/>
                <a:sym typeface="Tahoma"/>
              </a:rPr>
              <a:t>E. Parental permission to Use</a:t>
            </a:r>
            <a:endParaRPr/>
          </a:p>
          <a:p>
            <a:pPr indent="-165100" lvl="0" marL="342900" marR="0" rtl="0" algn="l">
              <a:spcBef>
                <a:spcPts val="560"/>
              </a:spcBef>
              <a:spcAft>
                <a:spcPts val="0"/>
              </a:spcAft>
              <a:buClr>
                <a:schemeClr val="accent2"/>
              </a:buClr>
              <a:buSzPts val="2800"/>
              <a:buFont typeface="Arial"/>
              <a:buNone/>
            </a:pPr>
            <a:r>
              <a:t/>
            </a:r>
            <a:endParaRPr b="0" i="0" sz="2800" u="none" cap="none" strike="noStrike">
              <a:solidFill>
                <a:schemeClr val="dk1"/>
              </a:solidFill>
              <a:latin typeface="Tahoma"/>
              <a:ea typeface="Tahoma"/>
              <a:cs typeface="Tahoma"/>
              <a:sym typeface="Tahoma"/>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2" name="Shape 312"/>
        <p:cNvGrpSpPr/>
        <p:nvPr/>
      </p:nvGrpSpPr>
      <p:grpSpPr>
        <a:xfrm>
          <a:off x="0" y="0"/>
          <a:ext cx="0" cy="0"/>
          <a:chOff x="0" y="0"/>
          <a:chExt cx="0" cy="0"/>
        </a:xfrm>
      </p:grpSpPr>
      <p:sp>
        <p:nvSpPr>
          <p:cNvPr id="313" name="Shape 313"/>
          <p:cNvSpPr txBox="1"/>
          <p:nvPr>
            <p:ph type="title"/>
          </p:nvPr>
        </p:nvSpPr>
        <p:spPr>
          <a:xfrm>
            <a:off x="406400" y="228600"/>
            <a:ext cx="7772400" cy="11430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2"/>
              </a:buClr>
              <a:buSzPts val="4000"/>
              <a:buFont typeface="Arial Black"/>
              <a:buNone/>
            </a:pPr>
            <a:r>
              <a:rPr b="0" i="0" lang="en-US" sz="4000" u="none" cap="none" strike="noStrike">
                <a:solidFill>
                  <a:schemeClr val="dk2"/>
                </a:solidFill>
                <a:latin typeface="Arial Black"/>
                <a:ea typeface="Arial Black"/>
                <a:cs typeface="Arial Black"/>
                <a:sym typeface="Arial Black"/>
              </a:rPr>
              <a:t>Facility</a:t>
            </a:r>
            <a:endParaRPr/>
          </a:p>
        </p:txBody>
      </p:sp>
      <p:sp>
        <p:nvSpPr>
          <p:cNvPr id="314" name="Shape 314"/>
          <p:cNvSpPr txBox="1"/>
          <p:nvPr>
            <p:ph idx="1" type="body"/>
          </p:nvPr>
        </p:nvSpPr>
        <p:spPr>
          <a:xfrm>
            <a:off x="457200" y="1885950"/>
            <a:ext cx="8178800" cy="4171950"/>
          </a:xfrm>
          <a:prstGeom prst="rect">
            <a:avLst/>
          </a:prstGeom>
          <a:noFill/>
          <a:ln>
            <a:noFill/>
          </a:ln>
        </p:spPr>
        <p:txBody>
          <a:bodyPr anchorCtr="0" anchor="t" bIns="45700" lIns="91425" spcFirstLastPara="1" rIns="91425" wrap="square" tIns="45700">
            <a:noAutofit/>
          </a:bodyPr>
          <a:lstStyle/>
          <a:p>
            <a:pPr indent="-174624" lvl="1" marL="639762" marR="0" rtl="0" algn="l">
              <a:lnSpc>
                <a:spcPct val="100000"/>
              </a:lnSpc>
              <a:spcBef>
                <a:spcPts val="0"/>
              </a:spcBef>
              <a:spcAft>
                <a:spcPts val="0"/>
              </a:spcAft>
              <a:buClr>
                <a:schemeClr val="accent2"/>
              </a:buClr>
              <a:buSzPts val="2800"/>
              <a:buFont typeface="Arial"/>
              <a:buChar char="•"/>
            </a:pPr>
            <a:r>
              <a:rPr b="0" i="0" lang="en-US" sz="2800" u="none" cap="none" strike="noStrike">
                <a:solidFill>
                  <a:schemeClr val="dk1"/>
                </a:solidFill>
                <a:latin typeface="Tahoma"/>
                <a:ea typeface="Tahoma"/>
                <a:cs typeface="Tahoma"/>
                <a:sym typeface="Tahoma"/>
              </a:rPr>
              <a:t>A. Safety Inspection</a:t>
            </a:r>
            <a:endParaRPr/>
          </a:p>
          <a:p>
            <a:pPr indent="-174624" lvl="1" marL="639762" marR="0" rtl="0" algn="l">
              <a:lnSpc>
                <a:spcPct val="100000"/>
              </a:lnSpc>
              <a:spcBef>
                <a:spcPts val="560"/>
              </a:spcBef>
              <a:spcAft>
                <a:spcPts val="0"/>
              </a:spcAft>
              <a:buClr>
                <a:schemeClr val="accent2"/>
              </a:buClr>
              <a:buSzPts val="2800"/>
              <a:buFont typeface="Arial"/>
              <a:buChar char="•"/>
            </a:pPr>
            <a:r>
              <a:rPr b="0" i="0" lang="en-US" sz="2800" u="none" cap="none" strike="noStrike">
                <a:solidFill>
                  <a:schemeClr val="dk1"/>
                </a:solidFill>
                <a:latin typeface="Tahoma"/>
                <a:ea typeface="Tahoma"/>
                <a:cs typeface="Tahoma"/>
                <a:sym typeface="Tahoma"/>
              </a:rPr>
              <a:t>B. Safety Procedures (signage, berms, safety zones, lines, etc.)</a:t>
            </a:r>
            <a:endParaRPr/>
          </a:p>
          <a:p>
            <a:pPr indent="-174624" lvl="1" marL="639762" marR="0" rtl="0" algn="l">
              <a:lnSpc>
                <a:spcPct val="100000"/>
              </a:lnSpc>
              <a:spcBef>
                <a:spcPts val="560"/>
              </a:spcBef>
              <a:spcAft>
                <a:spcPts val="0"/>
              </a:spcAft>
              <a:buClr>
                <a:schemeClr val="accent2"/>
              </a:buClr>
              <a:buSzPts val="2800"/>
              <a:buFont typeface="Arial"/>
              <a:buChar char="•"/>
            </a:pPr>
            <a:r>
              <a:rPr b="0" i="0" lang="en-US" sz="2800" u="none" cap="none" strike="noStrike">
                <a:solidFill>
                  <a:schemeClr val="dk1"/>
                </a:solidFill>
                <a:latin typeface="Tahoma"/>
                <a:ea typeface="Tahoma"/>
                <a:cs typeface="Tahoma"/>
                <a:sym typeface="Tahoma"/>
              </a:rPr>
              <a:t>C. Insurance</a:t>
            </a:r>
            <a:endParaRPr/>
          </a:p>
          <a:p>
            <a:pPr indent="-174624" lvl="1" marL="639762" marR="0" rtl="0" algn="l">
              <a:lnSpc>
                <a:spcPct val="100000"/>
              </a:lnSpc>
              <a:spcBef>
                <a:spcPts val="560"/>
              </a:spcBef>
              <a:spcAft>
                <a:spcPts val="0"/>
              </a:spcAft>
              <a:buClr>
                <a:schemeClr val="accent2"/>
              </a:buClr>
              <a:buSzPts val="2800"/>
              <a:buFont typeface="Arial"/>
              <a:buChar char="•"/>
            </a:pPr>
            <a:r>
              <a:rPr b="0" i="0" lang="en-US" sz="2800" u="none" cap="none" strike="noStrike">
                <a:solidFill>
                  <a:schemeClr val="dk1"/>
                </a:solidFill>
                <a:latin typeface="Tahoma"/>
                <a:ea typeface="Tahoma"/>
                <a:cs typeface="Tahoma"/>
                <a:sym typeface="Tahoma"/>
              </a:rPr>
              <a:t>D. Leases</a:t>
            </a:r>
            <a:endParaRPr/>
          </a:p>
          <a:p>
            <a:pPr indent="-165100" lvl="0" marL="342900" marR="0" rtl="0" algn="l">
              <a:spcBef>
                <a:spcPts val="560"/>
              </a:spcBef>
              <a:spcAft>
                <a:spcPts val="0"/>
              </a:spcAft>
              <a:buClr>
                <a:schemeClr val="accent2"/>
              </a:buClr>
              <a:buSzPts val="2800"/>
              <a:buFont typeface="Arial"/>
              <a:buNone/>
            </a:pPr>
            <a:r>
              <a:t/>
            </a:r>
            <a:endParaRPr b="0" i="0" sz="2800" u="none" cap="none" strike="noStrike">
              <a:solidFill>
                <a:schemeClr val="dk1"/>
              </a:solidFill>
              <a:latin typeface="Tahoma"/>
              <a:ea typeface="Tahoma"/>
              <a:cs typeface="Tahoma"/>
              <a:sym typeface="Tahoma"/>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8" name="Shape 318"/>
        <p:cNvGrpSpPr/>
        <p:nvPr/>
      </p:nvGrpSpPr>
      <p:grpSpPr>
        <a:xfrm>
          <a:off x="0" y="0"/>
          <a:ext cx="0" cy="0"/>
          <a:chOff x="0" y="0"/>
          <a:chExt cx="0" cy="0"/>
        </a:xfrm>
      </p:grpSpPr>
      <p:sp>
        <p:nvSpPr>
          <p:cNvPr id="319" name="Shape 319"/>
          <p:cNvSpPr txBox="1"/>
          <p:nvPr>
            <p:ph type="title"/>
          </p:nvPr>
        </p:nvSpPr>
        <p:spPr>
          <a:xfrm>
            <a:off x="406400" y="228600"/>
            <a:ext cx="7772400" cy="11430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2"/>
              </a:buClr>
              <a:buSzPts val="4000"/>
              <a:buFont typeface="Arial Black"/>
              <a:buNone/>
            </a:pPr>
            <a:r>
              <a:rPr b="0" i="0" lang="en-US" sz="4000" u="none" cap="none" strike="noStrike">
                <a:solidFill>
                  <a:schemeClr val="dk2"/>
                </a:solidFill>
                <a:latin typeface="Arial Black"/>
                <a:ea typeface="Arial Black"/>
                <a:cs typeface="Arial Black"/>
                <a:sym typeface="Arial Black"/>
              </a:rPr>
              <a:t>Plan - Activity</a:t>
            </a:r>
            <a:endParaRPr/>
          </a:p>
        </p:txBody>
      </p:sp>
      <p:sp>
        <p:nvSpPr>
          <p:cNvPr id="320" name="Shape 320"/>
          <p:cNvSpPr txBox="1"/>
          <p:nvPr>
            <p:ph idx="1" type="body"/>
          </p:nvPr>
        </p:nvSpPr>
        <p:spPr>
          <a:xfrm>
            <a:off x="457200" y="1885950"/>
            <a:ext cx="8178800" cy="417195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accent2"/>
              </a:buClr>
              <a:buSzPts val="3200"/>
              <a:buFont typeface="Arial"/>
              <a:buChar char="●"/>
            </a:pPr>
            <a:r>
              <a:rPr b="0" i="0" lang="en-US" sz="3200" u="none">
                <a:solidFill>
                  <a:schemeClr val="dk1"/>
                </a:solidFill>
                <a:latin typeface="Tahoma"/>
                <a:ea typeface="Tahoma"/>
                <a:cs typeface="Tahoma"/>
                <a:sym typeface="Tahoma"/>
              </a:rPr>
              <a:t>You have identified the risks associated with your Program, now decide on how you will manage the risks!</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4" name="Shape 324"/>
        <p:cNvGrpSpPr/>
        <p:nvPr/>
      </p:nvGrpSpPr>
      <p:grpSpPr>
        <a:xfrm>
          <a:off x="0" y="0"/>
          <a:ext cx="0" cy="0"/>
          <a:chOff x="0" y="0"/>
          <a:chExt cx="0" cy="0"/>
        </a:xfrm>
      </p:grpSpPr>
      <p:sp>
        <p:nvSpPr>
          <p:cNvPr id="325" name="Shape 325"/>
          <p:cNvSpPr txBox="1"/>
          <p:nvPr>
            <p:ph type="title"/>
          </p:nvPr>
        </p:nvSpPr>
        <p:spPr>
          <a:xfrm>
            <a:off x="406400" y="228600"/>
            <a:ext cx="7772400" cy="11430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2"/>
              </a:buClr>
              <a:buSzPts val="4000"/>
              <a:buFont typeface="Arial Black"/>
              <a:buNone/>
            </a:pPr>
            <a:r>
              <a:rPr b="0" i="0" lang="en-US" sz="4000" u="none" cap="none" strike="noStrike">
                <a:solidFill>
                  <a:schemeClr val="dk2"/>
                </a:solidFill>
                <a:latin typeface="Arial Black"/>
                <a:ea typeface="Arial Black"/>
                <a:cs typeface="Arial Black"/>
                <a:sym typeface="Arial Black"/>
              </a:rPr>
              <a:t>Risk Management Process</a:t>
            </a:r>
            <a:endParaRPr/>
          </a:p>
        </p:txBody>
      </p:sp>
      <p:sp>
        <p:nvSpPr>
          <p:cNvPr id="326" name="Shape 326"/>
          <p:cNvSpPr txBox="1"/>
          <p:nvPr>
            <p:ph idx="1" type="body"/>
          </p:nvPr>
        </p:nvSpPr>
        <p:spPr>
          <a:xfrm>
            <a:off x="457200" y="1885950"/>
            <a:ext cx="8178800" cy="417195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accent2"/>
              </a:buClr>
              <a:buSzPts val="3200"/>
              <a:buFont typeface="Arial"/>
              <a:buChar char="●"/>
            </a:pPr>
            <a:r>
              <a:rPr b="0" i="0" lang="en-US" sz="3200" u="none">
                <a:solidFill>
                  <a:schemeClr val="dk1"/>
                </a:solidFill>
                <a:latin typeface="Tahoma"/>
                <a:ea typeface="Tahoma"/>
                <a:cs typeface="Tahoma"/>
                <a:sym typeface="Tahoma"/>
              </a:rPr>
              <a:t>Evaluate Exposure to Risk</a:t>
            </a:r>
            <a:endParaRPr/>
          </a:p>
          <a:p>
            <a:pPr indent="-342900" lvl="0" marL="342900" marR="0" rtl="0" algn="l">
              <a:lnSpc>
                <a:spcPct val="100000"/>
              </a:lnSpc>
              <a:spcBef>
                <a:spcPts val="640"/>
              </a:spcBef>
              <a:spcAft>
                <a:spcPts val="0"/>
              </a:spcAft>
              <a:buClr>
                <a:schemeClr val="accent2"/>
              </a:buClr>
              <a:buSzPts val="3200"/>
              <a:buFont typeface="Arial"/>
              <a:buChar char="●"/>
            </a:pPr>
            <a:r>
              <a:rPr b="0" i="0" lang="en-US" sz="3200" u="none">
                <a:solidFill>
                  <a:schemeClr val="dk1"/>
                </a:solidFill>
                <a:latin typeface="Tahoma"/>
                <a:ea typeface="Tahoma"/>
                <a:cs typeface="Tahoma"/>
                <a:sym typeface="Tahoma"/>
              </a:rPr>
              <a:t>Identify Techniques for Handling Risk</a:t>
            </a:r>
            <a:endParaRPr/>
          </a:p>
          <a:p>
            <a:pPr indent="-342900" lvl="0" marL="342900" marR="0" rtl="0" algn="l">
              <a:lnSpc>
                <a:spcPct val="100000"/>
              </a:lnSpc>
              <a:spcBef>
                <a:spcPts val="640"/>
              </a:spcBef>
              <a:spcAft>
                <a:spcPts val="0"/>
              </a:spcAft>
              <a:buClr>
                <a:schemeClr val="accent2"/>
              </a:buClr>
              <a:buSzPts val="3200"/>
              <a:buFont typeface="Arial"/>
              <a:buChar char="●"/>
            </a:pPr>
            <a:r>
              <a:rPr b="0" i="0" lang="en-US" sz="3200" u="none">
                <a:solidFill>
                  <a:schemeClr val="dk1"/>
                </a:solidFill>
                <a:latin typeface="Tahoma"/>
                <a:ea typeface="Tahoma"/>
                <a:cs typeface="Tahoma"/>
                <a:sym typeface="Tahoma"/>
              </a:rPr>
              <a:t>Implement Techniques</a:t>
            </a:r>
            <a:endParaRPr/>
          </a:p>
          <a:p>
            <a:pPr indent="-342900" lvl="0" marL="342900" marR="0" rtl="0" algn="l">
              <a:lnSpc>
                <a:spcPct val="100000"/>
              </a:lnSpc>
              <a:spcBef>
                <a:spcPts val="640"/>
              </a:spcBef>
              <a:spcAft>
                <a:spcPts val="0"/>
              </a:spcAft>
              <a:buClr>
                <a:schemeClr val="accent2"/>
              </a:buClr>
              <a:buSzPts val="3200"/>
              <a:buFont typeface="Arial"/>
              <a:buChar char="●"/>
            </a:pPr>
            <a:r>
              <a:rPr b="0" i="0" lang="en-US" sz="3200" u="none">
                <a:solidFill>
                  <a:schemeClr val="dk1"/>
                </a:solidFill>
                <a:latin typeface="Tahoma"/>
                <a:ea typeface="Tahoma"/>
                <a:cs typeface="Tahoma"/>
                <a:sym typeface="Tahoma"/>
              </a:rPr>
              <a:t>Evaluate and Adjust</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0" name="Shape 330"/>
        <p:cNvGrpSpPr/>
        <p:nvPr/>
      </p:nvGrpSpPr>
      <p:grpSpPr>
        <a:xfrm>
          <a:off x="0" y="0"/>
          <a:ext cx="0" cy="0"/>
          <a:chOff x="0" y="0"/>
          <a:chExt cx="0" cy="0"/>
        </a:xfrm>
      </p:grpSpPr>
      <p:sp>
        <p:nvSpPr>
          <p:cNvPr id="331" name="Shape 331"/>
          <p:cNvSpPr txBox="1"/>
          <p:nvPr>
            <p:ph type="title"/>
          </p:nvPr>
        </p:nvSpPr>
        <p:spPr>
          <a:xfrm>
            <a:off x="406400" y="228600"/>
            <a:ext cx="7772400" cy="11430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990033"/>
              </a:buClr>
              <a:buSzPts val="4000"/>
              <a:buFont typeface="Arial Black"/>
              <a:buNone/>
            </a:pPr>
            <a:r>
              <a:rPr b="0" i="0" lang="en-US" sz="4000" u="none" cap="none" strike="noStrike">
                <a:solidFill>
                  <a:srgbClr val="990033"/>
                </a:solidFill>
                <a:latin typeface="Arial Black"/>
                <a:ea typeface="Arial Black"/>
                <a:cs typeface="Arial Black"/>
                <a:sym typeface="Arial Black"/>
              </a:rPr>
              <a:t>Above Suspicion</a:t>
            </a:r>
            <a:br>
              <a:rPr b="0" i="0" lang="en-US" sz="4000" u="none" cap="none" strike="noStrike">
                <a:solidFill>
                  <a:srgbClr val="990033"/>
                </a:solidFill>
                <a:latin typeface="Arial Black"/>
                <a:ea typeface="Arial Black"/>
                <a:cs typeface="Arial Black"/>
                <a:sym typeface="Arial Black"/>
              </a:rPr>
            </a:br>
            <a:r>
              <a:rPr b="0" i="0" lang="en-US" sz="4000" u="none" cap="none" strike="noStrike">
                <a:solidFill>
                  <a:srgbClr val="990033"/>
                </a:solidFill>
                <a:latin typeface="Arial Black"/>
                <a:ea typeface="Arial Black"/>
                <a:cs typeface="Arial Black"/>
                <a:sym typeface="Arial Black"/>
              </a:rPr>
              <a:t>Policy</a:t>
            </a:r>
            <a:endParaRPr/>
          </a:p>
        </p:txBody>
      </p:sp>
      <p:sp>
        <p:nvSpPr>
          <p:cNvPr id="332" name="Shape 332"/>
          <p:cNvSpPr txBox="1"/>
          <p:nvPr>
            <p:ph idx="1" type="body"/>
          </p:nvPr>
        </p:nvSpPr>
        <p:spPr>
          <a:xfrm>
            <a:off x="457200" y="1676400"/>
            <a:ext cx="8178800" cy="4381500"/>
          </a:xfrm>
          <a:prstGeom prst="rect">
            <a:avLst/>
          </a:prstGeom>
          <a:noFill/>
          <a:ln>
            <a:noFill/>
          </a:ln>
        </p:spPr>
        <p:txBody>
          <a:bodyPr anchorCtr="0" anchor="t" bIns="45700" lIns="91425" spcFirstLastPara="1" rIns="91425" wrap="square" tIns="45700">
            <a:noAutofit/>
          </a:bodyPr>
          <a:lstStyle/>
          <a:p>
            <a:pPr indent="-285750" lvl="1" marL="742950" marR="0" rtl="0" algn="l">
              <a:lnSpc>
                <a:spcPct val="100000"/>
              </a:lnSpc>
              <a:spcBef>
                <a:spcPts val="0"/>
              </a:spcBef>
              <a:spcAft>
                <a:spcPts val="0"/>
              </a:spcAft>
              <a:buClr>
                <a:schemeClr val="accent2"/>
              </a:buClr>
              <a:buSzPts val="2400"/>
              <a:buFont typeface="Arial"/>
              <a:buChar char="●"/>
            </a:pPr>
            <a:r>
              <a:rPr b="0" i="0" lang="en-US" sz="2400" u="none" cap="none" strike="noStrike">
                <a:solidFill>
                  <a:schemeClr val="dk1"/>
                </a:solidFill>
                <a:latin typeface="Tahoma"/>
                <a:ea typeface="Tahoma"/>
                <a:cs typeface="Tahoma"/>
                <a:sym typeface="Tahoma"/>
              </a:rPr>
              <a:t>Purpose</a:t>
            </a:r>
            <a:endParaRPr/>
          </a:p>
          <a:p>
            <a:pPr indent="-228600" lvl="2" marL="1143000" marR="0" rtl="0" algn="l">
              <a:lnSpc>
                <a:spcPct val="100000"/>
              </a:lnSpc>
              <a:spcBef>
                <a:spcPts val="480"/>
              </a:spcBef>
              <a:spcAft>
                <a:spcPts val="0"/>
              </a:spcAft>
              <a:buClr>
                <a:schemeClr val="accent2"/>
              </a:buClr>
              <a:buSzPts val="2400"/>
              <a:buFont typeface="Arial"/>
              <a:buChar char="●"/>
            </a:pPr>
            <a:r>
              <a:rPr b="0" i="0" lang="en-US" sz="2400" u="none" cap="none" strike="noStrike">
                <a:solidFill>
                  <a:schemeClr val="dk1"/>
                </a:solidFill>
                <a:latin typeface="Tahoma"/>
                <a:ea typeface="Tahoma"/>
                <a:cs typeface="Tahoma"/>
                <a:sym typeface="Tahoma"/>
              </a:rPr>
              <a:t>To provide a safe and caring environment for youth and adults in all program situations</a:t>
            </a:r>
            <a:endParaRPr/>
          </a:p>
          <a:p>
            <a:pPr indent="-228600" lvl="2" marL="1143000" marR="0" rtl="0" algn="l">
              <a:lnSpc>
                <a:spcPct val="100000"/>
              </a:lnSpc>
              <a:spcBef>
                <a:spcPts val="480"/>
              </a:spcBef>
              <a:spcAft>
                <a:spcPts val="0"/>
              </a:spcAft>
              <a:buClr>
                <a:schemeClr val="accent2"/>
              </a:buClr>
              <a:buSzPts val="2400"/>
              <a:buFont typeface="Arial"/>
              <a:buChar char="●"/>
            </a:pPr>
            <a:r>
              <a:rPr b="0" i="0" lang="en-US" sz="2400" u="none" cap="none" strike="noStrike">
                <a:solidFill>
                  <a:schemeClr val="dk1"/>
                </a:solidFill>
                <a:latin typeface="Tahoma"/>
                <a:ea typeface="Tahoma"/>
                <a:cs typeface="Tahoma"/>
                <a:sym typeface="Tahoma"/>
              </a:rPr>
              <a:t>To protect salaried and volunteer staff from accusations of abuse</a:t>
            </a:r>
            <a:endParaRPr/>
          </a:p>
          <a:p>
            <a:pPr indent="-285750" lvl="1" marL="742950" marR="0" rtl="0" algn="l">
              <a:lnSpc>
                <a:spcPct val="100000"/>
              </a:lnSpc>
              <a:spcBef>
                <a:spcPts val="560"/>
              </a:spcBef>
              <a:spcAft>
                <a:spcPts val="0"/>
              </a:spcAft>
              <a:buClr>
                <a:schemeClr val="accent2"/>
              </a:buClr>
              <a:buSzPts val="2400"/>
              <a:buFont typeface="Arial"/>
              <a:buChar char="●"/>
            </a:pPr>
            <a:r>
              <a:rPr b="0" i="0" lang="en-US" sz="2400" u="none" cap="none" strike="noStrike">
                <a:solidFill>
                  <a:schemeClr val="dk1"/>
                </a:solidFill>
                <a:latin typeface="Tahoma"/>
                <a:ea typeface="Tahoma"/>
                <a:cs typeface="Tahoma"/>
                <a:sym typeface="Tahoma"/>
              </a:rPr>
              <a:t>Avoid one-on-one situations by staying in groups of 3 at all times </a:t>
            </a:r>
            <a:r>
              <a:rPr b="0" i="0" lang="en-US" sz="2800" u="none" cap="none" strike="noStrike">
                <a:solidFill>
                  <a:schemeClr val="dk1"/>
                </a:solidFill>
                <a:latin typeface="Tahoma"/>
                <a:ea typeface="Tahoma"/>
                <a:cs typeface="Tahoma"/>
                <a:sym typeface="Tahoma"/>
              </a:rPr>
              <a:t>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32">
                                            <p:txEl>
                                              <p:pRg end="0" st="0"/>
                                            </p:txEl>
                                          </p:spTgt>
                                        </p:tgtEl>
                                        <p:attrNameLst>
                                          <p:attrName>style.visibility</p:attrName>
                                        </p:attrNameLst>
                                      </p:cBhvr>
                                      <p:to>
                                        <p:strVal val="visible"/>
                                      </p:to>
                                    </p:set>
                                    <p:anim calcmode="lin" valueType="num">
                                      <p:cBhvr additive="base">
                                        <p:cTn dur="500"/>
                                        <p:tgtEl>
                                          <p:spTgt spid="332">
                                            <p:txEl>
                                              <p:pRg end="0" st="0"/>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32">
                                            <p:txEl>
                                              <p:pRg end="1" st="1"/>
                                            </p:txEl>
                                          </p:spTgt>
                                        </p:tgtEl>
                                        <p:attrNameLst>
                                          <p:attrName>style.visibility</p:attrName>
                                        </p:attrNameLst>
                                      </p:cBhvr>
                                      <p:to>
                                        <p:strVal val="visible"/>
                                      </p:to>
                                    </p:set>
                                    <p:anim calcmode="lin" valueType="num">
                                      <p:cBhvr additive="base">
                                        <p:cTn dur="500"/>
                                        <p:tgtEl>
                                          <p:spTgt spid="332">
                                            <p:txEl>
                                              <p:pRg end="1" st="1"/>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32">
                                            <p:txEl>
                                              <p:pRg end="2" st="2"/>
                                            </p:txEl>
                                          </p:spTgt>
                                        </p:tgtEl>
                                        <p:attrNameLst>
                                          <p:attrName>style.visibility</p:attrName>
                                        </p:attrNameLst>
                                      </p:cBhvr>
                                      <p:to>
                                        <p:strVal val="visible"/>
                                      </p:to>
                                    </p:set>
                                    <p:anim calcmode="lin" valueType="num">
                                      <p:cBhvr additive="base">
                                        <p:cTn dur="500"/>
                                        <p:tgtEl>
                                          <p:spTgt spid="332">
                                            <p:txEl>
                                              <p:pRg end="2" st="2"/>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32">
                                            <p:txEl>
                                              <p:pRg end="3" st="3"/>
                                            </p:txEl>
                                          </p:spTgt>
                                        </p:tgtEl>
                                        <p:attrNameLst>
                                          <p:attrName>style.visibility</p:attrName>
                                        </p:attrNameLst>
                                      </p:cBhvr>
                                      <p:to>
                                        <p:strVal val="visible"/>
                                      </p:to>
                                    </p:set>
                                    <p:anim calcmode="lin" valueType="num">
                                      <p:cBhvr additive="base">
                                        <p:cTn dur="500"/>
                                        <p:tgtEl>
                                          <p:spTgt spid="332">
                                            <p:txEl>
                                              <p:pRg end="3" st="3"/>
                                            </p:txEl>
                                          </p:spTgt>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8" name="Shape 118"/>
        <p:cNvGrpSpPr/>
        <p:nvPr/>
      </p:nvGrpSpPr>
      <p:grpSpPr>
        <a:xfrm>
          <a:off x="0" y="0"/>
          <a:ext cx="0" cy="0"/>
          <a:chOff x="0" y="0"/>
          <a:chExt cx="0" cy="0"/>
        </a:xfrm>
      </p:grpSpPr>
      <p:sp>
        <p:nvSpPr>
          <p:cNvPr id="119" name="Shape 119"/>
          <p:cNvSpPr txBox="1"/>
          <p:nvPr>
            <p:ph type="title"/>
          </p:nvPr>
        </p:nvSpPr>
        <p:spPr>
          <a:xfrm>
            <a:off x="406400" y="228600"/>
            <a:ext cx="7772400" cy="11430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2"/>
              </a:buClr>
              <a:buSzPts val="3600"/>
              <a:buFont typeface="Arial Black"/>
              <a:buNone/>
            </a:pPr>
            <a:r>
              <a:rPr b="0" i="0" lang="en-US" sz="3600" u="none" cap="none" strike="noStrike">
                <a:solidFill>
                  <a:schemeClr val="dk2"/>
                </a:solidFill>
                <a:latin typeface="Arial Black"/>
                <a:ea typeface="Arial Black"/>
                <a:cs typeface="Arial Black"/>
                <a:sym typeface="Arial Black"/>
              </a:rPr>
              <a:t>What is Risk Management?</a:t>
            </a:r>
            <a:endParaRPr/>
          </a:p>
        </p:txBody>
      </p:sp>
      <p:sp>
        <p:nvSpPr>
          <p:cNvPr id="120" name="Shape 120"/>
          <p:cNvSpPr txBox="1"/>
          <p:nvPr>
            <p:ph idx="1" type="body"/>
          </p:nvPr>
        </p:nvSpPr>
        <p:spPr>
          <a:xfrm>
            <a:off x="457200" y="1885950"/>
            <a:ext cx="8178800" cy="45148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2"/>
              </a:buClr>
              <a:buSzPts val="3200"/>
              <a:buFont typeface="Arial"/>
              <a:buNone/>
            </a:pPr>
            <a:r>
              <a:rPr b="0" i="0" lang="en-US" sz="3200" u="none" cap="none" strike="noStrike">
                <a:solidFill>
                  <a:schemeClr val="dk1"/>
                </a:solidFill>
                <a:latin typeface="Tahoma"/>
                <a:ea typeface="Tahoma"/>
                <a:cs typeface="Tahoma"/>
                <a:sym typeface="Tahoma"/>
              </a:rPr>
              <a:t>Risk Management is defined as the process of </a:t>
            </a:r>
            <a:endParaRPr/>
          </a:p>
          <a:p>
            <a:pPr indent="0" lvl="0" marL="0" marR="0" rtl="0" algn="l">
              <a:lnSpc>
                <a:spcPct val="100000"/>
              </a:lnSpc>
              <a:spcBef>
                <a:spcPts val="560"/>
              </a:spcBef>
              <a:spcAft>
                <a:spcPts val="0"/>
              </a:spcAft>
              <a:buClr>
                <a:schemeClr val="accent2"/>
              </a:buClr>
              <a:buSzPts val="2800"/>
              <a:buFont typeface="Arial"/>
              <a:buAutoNum type="arabicPeriod"/>
            </a:pPr>
            <a:r>
              <a:rPr b="0" i="0" lang="en-US" sz="2800" u="none" cap="none" strike="noStrike">
                <a:solidFill>
                  <a:schemeClr val="dk1"/>
                </a:solidFill>
                <a:latin typeface="Tahoma"/>
                <a:ea typeface="Tahoma"/>
                <a:cs typeface="Tahoma"/>
                <a:sym typeface="Tahoma"/>
              </a:rPr>
              <a:t>planning, </a:t>
            </a:r>
            <a:endParaRPr/>
          </a:p>
          <a:p>
            <a:pPr indent="0" lvl="0" marL="0" marR="0" rtl="0" algn="l">
              <a:lnSpc>
                <a:spcPct val="100000"/>
              </a:lnSpc>
              <a:spcBef>
                <a:spcPts val="560"/>
              </a:spcBef>
              <a:spcAft>
                <a:spcPts val="0"/>
              </a:spcAft>
              <a:buClr>
                <a:schemeClr val="accent2"/>
              </a:buClr>
              <a:buSzPts val="2800"/>
              <a:buFont typeface="Arial"/>
              <a:buAutoNum type="arabicPeriod"/>
            </a:pPr>
            <a:r>
              <a:rPr b="0" i="0" lang="en-US" sz="2800" u="none" cap="none" strike="noStrike">
                <a:solidFill>
                  <a:schemeClr val="dk1"/>
                </a:solidFill>
                <a:latin typeface="Tahoma"/>
                <a:ea typeface="Tahoma"/>
                <a:cs typeface="Tahoma"/>
                <a:sym typeface="Tahoma"/>
              </a:rPr>
              <a:t>organizing, </a:t>
            </a:r>
            <a:endParaRPr/>
          </a:p>
          <a:p>
            <a:pPr indent="0" lvl="0" marL="0" marR="0" rtl="0" algn="l">
              <a:lnSpc>
                <a:spcPct val="100000"/>
              </a:lnSpc>
              <a:spcBef>
                <a:spcPts val="560"/>
              </a:spcBef>
              <a:spcAft>
                <a:spcPts val="0"/>
              </a:spcAft>
              <a:buClr>
                <a:schemeClr val="accent2"/>
              </a:buClr>
              <a:buSzPts val="2800"/>
              <a:buFont typeface="Arial"/>
              <a:buAutoNum type="arabicPeriod"/>
            </a:pPr>
            <a:r>
              <a:rPr b="0" i="0" lang="en-US" sz="2800" u="none" cap="none" strike="noStrike">
                <a:solidFill>
                  <a:schemeClr val="dk1"/>
                </a:solidFill>
                <a:latin typeface="Tahoma"/>
                <a:ea typeface="Tahoma"/>
                <a:cs typeface="Tahoma"/>
                <a:sym typeface="Tahoma"/>
              </a:rPr>
              <a:t>leading and </a:t>
            </a:r>
            <a:endParaRPr/>
          </a:p>
          <a:p>
            <a:pPr indent="0" lvl="0" marL="0" marR="0" rtl="0" algn="l">
              <a:lnSpc>
                <a:spcPct val="100000"/>
              </a:lnSpc>
              <a:spcBef>
                <a:spcPts val="560"/>
              </a:spcBef>
              <a:spcAft>
                <a:spcPts val="0"/>
              </a:spcAft>
              <a:buClr>
                <a:schemeClr val="accent2"/>
              </a:buClr>
              <a:buSzPts val="2800"/>
              <a:buFont typeface="Arial"/>
              <a:buAutoNum type="arabicPeriod"/>
            </a:pPr>
            <a:r>
              <a:rPr b="0" i="0" lang="en-US" sz="2800" u="none" cap="none" strike="noStrike">
                <a:solidFill>
                  <a:schemeClr val="dk1"/>
                </a:solidFill>
                <a:latin typeface="Tahoma"/>
                <a:ea typeface="Tahoma"/>
                <a:cs typeface="Tahoma"/>
                <a:sym typeface="Tahoma"/>
              </a:rPr>
              <a:t>controlling </a:t>
            </a:r>
            <a:endParaRPr/>
          </a:p>
          <a:p>
            <a:pPr indent="0" lvl="0" marL="0" marR="0" rtl="0" algn="l">
              <a:lnSpc>
                <a:spcPct val="100000"/>
              </a:lnSpc>
              <a:spcBef>
                <a:spcPts val="560"/>
              </a:spcBef>
              <a:spcAft>
                <a:spcPts val="0"/>
              </a:spcAft>
              <a:buClr>
                <a:schemeClr val="accent2"/>
              </a:buClr>
              <a:buSzPts val="2800"/>
              <a:buFont typeface="Arial"/>
              <a:buNone/>
            </a:pPr>
            <a:r>
              <a:rPr b="0" i="0" lang="en-US" sz="2800" u="none" cap="none" strike="noStrike">
                <a:solidFill>
                  <a:schemeClr val="dk1"/>
                </a:solidFill>
                <a:latin typeface="Tahoma"/>
                <a:ea typeface="Tahoma"/>
                <a:cs typeface="Tahoma"/>
                <a:sym typeface="Tahoma"/>
              </a:rPr>
              <a:t>the resources of an organization in order to minimize the adverse affects of an accidental loss on that organization at a reasonable cost. </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6" name="Shape 336"/>
        <p:cNvGrpSpPr/>
        <p:nvPr/>
      </p:nvGrpSpPr>
      <p:grpSpPr>
        <a:xfrm>
          <a:off x="0" y="0"/>
          <a:ext cx="0" cy="0"/>
          <a:chOff x="0" y="0"/>
          <a:chExt cx="0" cy="0"/>
        </a:xfrm>
      </p:grpSpPr>
      <p:sp>
        <p:nvSpPr>
          <p:cNvPr id="337" name="Shape 337"/>
          <p:cNvSpPr txBox="1"/>
          <p:nvPr>
            <p:ph type="title"/>
          </p:nvPr>
        </p:nvSpPr>
        <p:spPr>
          <a:xfrm>
            <a:off x="406400" y="228600"/>
            <a:ext cx="7772400" cy="11430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2"/>
              </a:buClr>
              <a:buSzPts val="4000"/>
              <a:buFont typeface="Arial Black"/>
              <a:buNone/>
            </a:pPr>
            <a:r>
              <a:rPr b="0" i="0" lang="en-US" sz="4000" u="none" cap="none" strike="noStrike">
                <a:solidFill>
                  <a:schemeClr val="dk2"/>
                </a:solidFill>
                <a:latin typeface="Arial Black"/>
                <a:ea typeface="Arial Black"/>
                <a:cs typeface="Arial Black"/>
                <a:sym typeface="Arial Black"/>
              </a:rPr>
              <a:t>Suspicion of Child Abuse</a:t>
            </a:r>
            <a:endParaRPr/>
          </a:p>
        </p:txBody>
      </p:sp>
      <p:sp>
        <p:nvSpPr>
          <p:cNvPr id="338" name="Shape 338"/>
          <p:cNvSpPr txBox="1"/>
          <p:nvPr>
            <p:ph idx="1" type="body"/>
          </p:nvPr>
        </p:nvSpPr>
        <p:spPr>
          <a:xfrm>
            <a:off x="457200" y="1885950"/>
            <a:ext cx="8178800" cy="4171950"/>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chemeClr val="accent2"/>
              </a:buClr>
              <a:buSzPts val="2600"/>
              <a:buFont typeface="Arial"/>
              <a:buChar char="●"/>
            </a:pPr>
            <a:r>
              <a:rPr b="0" i="0" lang="en-US" sz="2600" u="none">
                <a:solidFill>
                  <a:schemeClr val="dk1"/>
                </a:solidFill>
                <a:latin typeface="Tahoma"/>
                <a:ea typeface="Tahoma"/>
                <a:cs typeface="Tahoma"/>
                <a:sym typeface="Tahoma"/>
              </a:rPr>
              <a:t>Anyone involved in the </a:t>
            </a:r>
            <a:r>
              <a:rPr b="0" i="1" lang="en-US" sz="2600" u="none">
                <a:solidFill>
                  <a:schemeClr val="dk1"/>
                </a:solidFill>
                <a:latin typeface="Tahoma"/>
                <a:ea typeface="Tahoma"/>
                <a:cs typeface="Tahoma"/>
                <a:sym typeface="Tahoma"/>
              </a:rPr>
              <a:t>“education or care of children”</a:t>
            </a:r>
            <a:r>
              <a:rPr b="0" i="0" lang="en-US" sz="2600" u="none">
                <a:solidFill>
                  <a:schemeClr val="dk1"/>
                </a:solidFill>
                <a:latin typeface="Tahoma"/>
                <a:ea typeface="Tahoma"/>
                <a:cs typeface="Tahoma"/>
                <a:sym typeface="Tahoma"/>
              </a:rPr>
              <a:t> has the responsibility to report any allegation, accusation, or suspicion of child abuse</a:t>
            </a:r>
            <a:endParaRPr/>
          </a:p>
          <a:p>
            <a:pPr indent="-342900" lvl="0" marL="342900" marR="0" rtl="0" algn="l">
              <a:lnSpc>
                <a:spcPct val="90000"/>
              </a:lnSpc>
              <a:spcBef>
                <a:spcPts val="1720"/>
              </a:spcBef>
              <a:spcAft>
                <a:spcPts val="0"/>
              </a:spcAft>
              <a:buClr>
                <a:schemeClr val="accent2"/>
              </a:buClr>
              <a:buSzPts val="2600"/>
              <a:buFont typeface="Arial"/>
              <a:buChar char="●"/>
            </a:pPr>
            <a:r>
              <a:rPr b="0" i="0" lang="en-US" sz="2600" u="none">
                <a:solidFill>
                  <a:schemeClr val="dk1"/>
                </a:solidFill>
                <a:latin typeface="Tahoma"/>
                <a:ea typeface="Tahoma"/>
                <a:cs typeface="Tahoma"/>
                <a:sym typeface="Tahoma"/>
              </a:rPr>
              <a:t>Suspicion defined as “reasonable cause to believe that an individual has been abused or neglected”</a:t>
            </a:r>
            <a:endParaRPr/>
          </a:p>
          <a:p>
            <a:pPr indent="-342900" lvl="0" marL="342900" marR="0" rtl="0" algn="l">
              <a:lnSpc>
                <a:spcPct val="90000"/>
              </a:lnSpc>
              <a:spcBef>
                <a:spcPts val="1720"/>
              </a:spcBef>
              <a:spcAft>
                <a:spcPts val="0"/>
              </a:spcAft>
              <a:buClr>
                <a:schemeClr val="accent2"/>
              </a:buClr>
              <a:buSzPts val="2600"/>
              <a:buFont typeface="Arial"/>
              <a:buChar char="●"/>
            </a:pPr>
            <a:r>
              <a:rPr b="0" i="0" lang="en-US" sz="2600" u="none">
                <a:solidFill>
                  <a:schemeClr val="dk1"/>
                </a:solidFill>
                <a:latin typeface="Tahoma"/>
                <a:ea typeface="Tahoma"/>
                <a:cs typeface="Tahoma"/>
                <a:sym typeface="Tahoma"/>
              </a:rPr>
              <a:t>Report to your local Social Services Department</a:t>
            </a:r>
            <a:endParaRPr/>
          </a:p>
          <a:p>
            <a:pPr indent="-285750" lvl="1" marL="742950" marR="0" rtl="0" algn="l">
              <a:lnSpc>
                <a:spcPct val="90000"/>
              </a:lnSpc>
              <a:spcBef>
                <a:spcPts val="1720"/>
              </a:spcBef>
              <a:spcAft>
                <a:spcPts val="0"/>
              </a:spcAft>
              <a:buClr>
                <a:schemeClr val="accent2"/>
              </a:buClr>
              <a:buSzPts val="2600"/>
              <a:buFont typeface="Arial"/>
              <a:buChar char="●"/>
            </a:pPr>
            <a:r>
              <a:rPr b="0" i="0" lang="en-US" sz="2600" u="none" cap="none" strike="noStrike">
                <a:solidFill>
                  <a:schemeClr val="dk1"/>
                </a:solidFill>
                <a:latin typeface="Tahoma"/>
                <a:ea typeface="Tahoma"/>
                <a:cs typeface="Tahoma"/>
                <a:sym typeface="Tahoma"/>
              </a:rPr>
              <a:t>Toll-free child abuse/neglect hotline </a:t>
            </a:r>
            <a:r>
              <a:rPr b="0" i="0" lang="en-US" sz="2400" u="none" cap="none" strike="noStrike">
                <a:solidFill>
                  <a:schemeClr val="dk1"/>
                </a:solidFill>
                <a:latin typeface="Tahoma"/>
                <a:ea typeface="Tahoma"/>
                <a:cs typeface="Tahoma"/>
                <a:sym typeface="Tahoma"/>
              </a:rPr>
              <a:t>(1-800-552-7096)</a:t>
            </a:r>
            <a:endParaRPr/>
          </a:p>
          <a:p>
            <a:pPr indent="-342900" lvl="0" marL="342900" marR="0" rtl="0" algn="l">
              <a:lnSpc>
                <a:spcPct val="90000"/>
              </a:lnSpc>
              <a:spcBef>
                <a:spcPts val="1720"/>
              </a:spcBef>
              <a:spcAft>
                <a:spcPts val="0"/>
              </a:spcAft>
              <a:buClr>
                <a:schemeClr val="accent2"/>
              </a:buClr>
              <a:buSzPts val="2600"/>
              <a:buFont typeface="Arial"/>
              <a:buChar char="●"/>
            </a:pPr>
            <a:r>
              <a:rPr b="1" i="0" lang="en-US" sz="2600" u="none">
                <a:solidFill>
                  <a:schemeClr val="dk1"/>
                </a:solidFill>
                <a:latin typeface="Tahoma"/>
                <a:ea typeface="Tahoma"/>
                <a:cs typeface="Tahoma"/>
                <a:sym typeface="Tahoma"/>
              </a:rPr>
              <a:t>Confidential, and if there is doubt, call!</a:t>
            </a:r>
            <a:endParaRPr/>
          </a:p>
          <a:p>
            <a:pPr indent="-177800" lvl="0" marL="342900" marR="0" rtl="0" algn="l">
              <a:spcBef>
                <a:spcPts val="1720"/>
              </a:spcBef>
              <a:spcAft>
                <a:spcPts val="0"/>
              </a:spcAft>
              <a:buClr>
                <a:schemeClr val="accent2"/>
              </a:buClr>
              <a:buSzPts val="2600"/>
              <a:buFont typeface="Arial"/>
              <a:buNone/>
            </a:pPr>
            <a:r>
              <a:t/>
            </a:r>
            <a:endParaRPr b="1" i="0" sz="2600" u="none">
              <a:solidFill>
                <a:schemeClr val="dk1"/>
              </a:solidFill>
              <a:latin typeface="Tahoma"/>
              <a:ea typeface="Tahoma"/>
              <a:cs typeface="Tahoma"/>
              <a:sym typeface="Tahoma"/>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2" name="Shape 342"/>
        <p:cNvGrpSpPr/>
        <p:nvPr/>
      </p:nvGrpSpPr>
      <p:grpSpPr>
        <a:xfrm>
          <a:off x="0" y="0"/>
          <a:ext cx="0" cy="0"/>
          <a:chOff x="0" y="0"/>
          <a:chExt cx="0" cy="0"/>
        </a:xfrm>
      </p:grpSpPr>
      <p:sp>
        <p:nvSpPr>
          <p:cNvPr id="343" name="Shape 343"/>
          <p:cNvSpPr txBox="1"/>
          <p:nvPr>
            <p:ph type="title"/>
          </p:nvPr>
        </p:nvSpPr>
        <p:spPr>
          <a:xfrm>
            <a:off x="406400" y="228600"/>
            <a:ext cx="7772400" cy="11430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2"/>
              </a:buClr>
              <a:buSzPts val="4000"/>
              <a:buFont typeface="Arial Black"/>
              <a:buNone/>
            </a:pPr>
            <a:r>
              <a:rPr b="0" i="0" lang="en-US" sz="4000" u="none" cap="none" strike="noStrike">
                <a:solidFill>
                  <a:schemeClr val="dk2"/>
                </a:solidFill>
                <a:latin typeface="Arial Black"/>
                <a:ea typeface="Arial Black"/>
                <a:cs typeface="Arial Black"/>
                <a:sym typeface="Arial Black"/>
              </a:rPr>
              <a:t>Incident - Activity</a:t>
            </a:r>
            <a:endParaRPr/>
          </a:p>
        </p:txBody>
      </p:sp>
      <p:sp>
        <p:nvSpPr>
          <p:cNvPr id="344" name="Shape 344"/>
          <p:cNvSpPr txBox="1"/>
          <p:nvPr>
            <p:ph idx="1" type="body"/>
          </p:nvPr>
        </p:nvSpPr>
        <p:spPr>
          <a:xfrm>
            <a:off x="457200" y="1885950"/>
            <a:ext cx="8178800" cy="417195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accent2"/>
              </a:buClr>
              <a:buSzPts val="3200"/>
              <a:buFont typeface="Arial"/>
              <a:buChar char="●"/>
            </a:pPr>
            <a:r>
              <a:rPr b="0" i="0" lang="en-US" sz="3200" u="none">
                <a:solidFill>
                  <a:schemeClr val="dk1"/>
                </a:solidFill>
                <a:latin typeface="Tahoma"/>
                <a:ea typeface="Tahoma"/>
                <a:cs typeface="Tahoma"/>
                <a:sym typeface="Tahoma"/>
              </a:rPr>
              <a:t>Uh oh! You have had an incident at your Program!</a:t>
            </a:r>
            <a:endParaRPr/>
          </a:p>
          <a:p>
            <a:pPr indent="-342900" lvl="0" marL="342900" marR="0" rtl="0" algn="l">
              <a:lnSpc>
                <a:spcPct val="100000"/>
              </a:lnSpc>
              <a:spcBef>
                <a:spcPts val="640"/>
              </a:spcBef>
              <a:spcAft>
                <a:spcPts val="0"/>
              </a:spcAft>
              <a:buClr>
                <a:schemeClr val="accent2"/>
              </a:buClr>
              <a:buSzPts val="3200"/>
              <a:buFont typeface="Arial"/>
              <a:buChar char="●"/>
            </a:pPr>
            <a:r>
              <a:rPr b="0" i="0" lang="en-US" sz="3200" u="none">
                <a:solidFill>
                  <a:schemeClr val="dk1"/>
                </a:solidFill>
                <a:latin typeface="Tahoma"/>
                <a:ea typeface="Tahoma"/>
                <a:cs typeface="Tahoma"/>
                <a:sym typeface="Tahoma"/>
              </a:rPr>
              <a:t>Now what?</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8" name="Shape 348"/>
        <p:cNvGrpSpPr/>
        <p:nvPr/>
      </p:nvGrpSpPr>
      <p:grpSpPr>
        <a:xfrm>
          <a:off x="0" y="0"/>
          <a:ext cx="0" cy="0"/>
          <a:chOff x="0" y="0"/>
          <a:chExt cx="0" cy="0"/>
        </a:xfrm>
      </p:grpSpPr>
      <p:sp>
        <p:nvSpPr>
          <p:cNvPr id="349" name="Shape 349"/>
          <p:cNvSpPr txBox="1"/>
          <p:nvPr>
            <p:ph type="title"/>
          </p:nvPr>
        </p:nvSpPr>
        <p:spPr>
          <a:xfrm>
            <a:off x="406400" y="228600"/>
            <a:ext cx="7772400" cy="11430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2"/>
              </a:buClr>
              <a:buSzPts val="4000"/>
              <a:buFont typeface="Arial Black"/>
              <a:buNone/>
            </a:pPr>
            <a:r>
              <a:rPr b="0" i="0" lang="en-US" sz="4000" u="none" cap="none" strike="noStrike">
                <a:solidFill>
                  <a:schemeClr val="dk2"/>
                </a:solidFill>
                <a:latin typeface="Arial Black"/>
                <a:ea typeface="Arial Black"/>
                <a:cs typeface="Arial Black"/>
                <a:sym typeface="Arial Black"/>
              </a:rPr>
              <a:t> In the Event of an Incident...</a:t>
            </a:r>
            <a:endParaRPr/>
          </a:p>
        </p:txBody>
      </p:sp>
      <p:sp>
        <p:nvSpPr>
          <p:cNvPr id="350" name="Shape 350"/>
          <p:cNvSpPr txBox="1"/>
          <p:nvPr/>
        </p:nvSpPr>
        <p:spPr>
          <a:xfrm>
            <a:off x="609600" y="1600200"/>
            <a:ext cx="7848600" cy="48768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2100"/>
              <a:buFont typeface="Noto Sans Symbols"/>
              <a:buChar char="●"/>
            </a:pPr>
            <a:r>
              <a:rPr b="1" i="0" lang="en-US" sz="2800" u="none">
                <a:solidFill>
                  <a:schemeClr val="dk1"/>
                </a:solidFill>
                <a:latin typeface="Arial"/>
                <a:ea typeface="Arial"/>
                <a:cs typeface="Arial"/>
                <a:sym typeface="Arial"/>
              </a:rPr>
              <a:t>Use the Accident/Incident Form to document everything; include </a:t>
            </a:r>
            <a:r>
              <a:rPr b="1" i="0" lang="en-US" sz="2800" u="sng">
                <a:solidFill>
                  <a:schemeClr val="dk1"/>
                </a:solidFill>
                <a:latin typeface="Arial"/>
                <a:ea typeface="Arial"/>
                <a:cs typeface="Arial"/>
                <a:sym typeface="Arial"/>
              </a:rPr>
              <a:t>facts</a:t>
            </a:r>
            <a:r>
              <a:rPr b="1" i="0" lang="en-US" sz="2800" u="none">
                <a:solidFill>
                  <a:schemeClr val="dk1"/>
                </a:solidFill>
                <a:latin typeface="Arial"/>
                <a:ea typeface="Arial"/>
                <a:cs typeface="Arial"/>
                <a:sym typeface="Arial"/>
              </a:rPr>
              <a:t> only</a:t>
            </a:r>
            <a:endParaRPr/>
          </a:p>
          <a:p>
            <a:pPr indent="-342900" lvl="0" marL="342900" marR="0" rtl="0" algn="l">
              <a:lnSpc>
                <a:spcPct val="100000"/>
              </a:lnSpc>
              <a:spcBef>
                <a:spcPts val="560"/>
              </a:spcBef>
              <a:spcAft>
                <a:spcPts val="0"/>
              </a:spcAft>
              <a:buClr>
                <a:schemeClr val="dk1"/>
              </a:buClr>
              <a:buSzPts val="2100"/>
              <a:buFont typeface="Noto Sans Symbols"/>
              <a:buChar char="●"/>
            </a:pPr>
            <a:r>
              <a:rPr b="1" i="0" lang="en-US" sz="2800" u="none">
                <a:solidFill>
                  <a:schemeClr val="dk1"/>
                </a:solidFill>
                <a:latin typeface="Arial"/>
                <a:ea typeface="Arial"/>
                <a:cs typeface="Arial"/>
                <a:sym typeface="Arial"/>
              </a:rPr>
              <a:t>Submit the Accident / Incident Report for:</a:t>
            </a:r>
            <a:endParaRPr b="0" i="0" sz="2800" u="none">
              <a:solidFill>
                <a:schemeClr val="dk1"/>
              </a:solidFill>
              <a:latin typeface="Arial"/>
              <a:ea typeface="Arial"/>
              <a:cs typeface="Arial"/>
              <a:sym typeface="Arial"/>
            </a:endParaRPr>
          </a:p>
          <a:p>
            <a:pPr indent="-285750" lvl="1" marL="742950" marR="0" rtl="0" algn="l">
              <a:lnSpc>
                <a:spcPct val="100000"/>
              </a:lnSpc>
              <a:spcBef>
                <a:spcPts val="480"/>
              </a:spcBef>
              <a:spcAft>
                <a:spcPts val="0"/>
              </a:spcAft>
              <a:buClr>
                <a:schemeClr val="dk1"/>
              </a:buClr>
              <a:buSzPts val="1800"/>
              <a:buFont typeface="Noto Sans Symbols"/>
              <a:buChar char="●"/>
            </a:pPr>
            <a:r>
              <a:rPr b="1" i="0" lang="en-US" sz="2400" u="none" cap="none" strike="noStrike">
                <a:solidFill>
                  <a:schemeClr val="dk1"/>
                </a:solidFill>
                <a:latin typeface="Arial"/>
                <a:ea typeface="Arial"/>
                <a:cs typeface="Arial"/>
                <a:sym typeface="Arial"/>
              </a:rPr>
              <a:t>personal injuries or accidents to participants or volunteers</a:t>
            </a:r>
            <a:endParaRPr b="0" i="0" sz="2400" u="none" cap="none" strike="noStrike">
              <a:solidFill>
                <a:schemeClr val="dk1"/>
              </a:solidFill>
              <a:latin typeface="Arial"/>
              <a:ea typeface="Arial"/>
              <a:cs typeface="Arial"/>
              <a:sym typeface="Arial"/>
            </a:endParaRPr>
          </a:p>
          <a:p>
            <a:pPr indent="-285750" lvl="1" marL="742950" marR="0" rtl="0" algn="l">
              <a:lnSpc>
                <a:spcPct val="100000"/>
              </a:lnSpc>
              <a:spcBef>
                <a:spcPts val="480"/>
              </a:spcBef>
              <a:spcAft>
                <a:spcPts val="0"/>
              </a:spcAft>
              <a:buClr>
                <a:schemeClr val="dk1"/>
              </a:buClr>
              <a:buSzPts val="1800"/>
              <a:buFont typeface="Noto Sans Symbols"/>
              <a:buChar char="●"/>
            </a:pPr>
            <a:r>
              <a:rPr b="1" i="0" lang="en-US" sz="2400" u="none" cap="none" strike="noStrike">
                <a:solidFill>
                  <a:schemeClr val="dk1"/>
                </a:solidFill>
                <a:latin typeface="Arial"/>
                <a:ea typeface="Arial"/>
                <a:cs typeface="Arial"/>
                <a:sym typeface="Arial"/>
              </a:rPr>
              <a:t>serious injuries (fractures, injuries involving sutures, injuries requiring a hospital stay, etc.)</a:t>
            </a:r>
            <a:endParaRPr/>
          </a:p>
          <a:p>
            <a:pPr indent="-342900" lvl="0" marL="342900" marR="0" rtl="0" algn="l">
              <a:lnSpc>
                <a:spcPct val="100000"/>
              </a:lnSpc>
              <a:spcBef>
                <a:spcPts val="560"/>
              </a:spcBef>
              <a:spcAft>
                <a:spcPts val="0"/>
              </a:spcAft>
              <a:buClr>
                <a:schemeClr val="dk1"/>
              </a:buClr>
              <a:buSzPts val="2100"/>
              <a:buFont typeface="Noto Sans Symbols"/>
              <a:buChar char="●"/>
            </a:pPr>
            <a:r>
              <a:rPr b="1" i="0" lang="en-US" sz="2800" u="none">
                <a:solidFill>
                  <a:schemeClr val="dk1"/>
                </a:solidFill>
                <a:latin typeface="Arial"/>
                <a:ea typeface="Arial"/>
                <a:cs typeface="Arial"/>
                <a:sym typeface="Arial"/>
              </a:rPr>
              <a:t>You don’t need the form for minor injuries such as scrapes and bruises.</a:t>
            </a:r>
            <a:endParaRPr/>
          </a:p>
          <a:p>
            <a:pPr indent="-209550" lvl="0" marL="342900" marR="0" rtl="0" algn="l">
              <a:lnSpc>
                <a:spcPct val="100000"/>
              </a:lnSpc>
              <a:spcBef>
                <a:spcPts val="560"/>
              </a:spcBef>
              <a:spcAft>
                <a:spcPts val="0"/>
              </a:spcAft>
              <a:buClr>
                <a:schemeClr val="dk1"/>
              </a:buClr>
              <a:buSzPts val="2100"/>
              <a:buFont typeface="Noto Sans Symbols"/>
              <a:buNone/>
            </a:pPr>
            <a:r>
              <a:t/>
            </a:r>
            <a:endParaRPr b="1" i="0" sz="2800" u="non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t/>
            </a:r>
            <a:endParaRPr b="1" i="0" sz="2800" u="none">
              <a:solidFill>
                <a:schemeClr val="dk1"/>
              </a:solidFill>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4" name="Shape 354"/>
        <p:cNvGrpSpPr/>
        <p:nvPr/>
      </p:nvGrpSpPr>
      <p:grpSpPr>
        <a:xfrm>
          <a:off x="0" y="0"/>
          <a:ext cx="0" cy="0"/>
          <a:chOff x="0" y="0"/>
          <a:chExt cx="0" cy="0"/>
        </a:xfrm>
      </p:grpSpPr>
      <p:sp>
        <p:nvSpPr>
          <p:cNvPr id="355" name="Shape 355"/>
          <p:cNvSpPr txBox="1"/>
          <p:nvPr>
            <p:ph type="title"/>
          </p:nvPr>
        </p:nvSpPr>
        <p:spPr>
          <a:xfrm>
            <a:off x="406400" y="228600"/>
            <a:ext cx="7772400" cy="11430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2"/>
              </a:buClr>
              <a:buSzPts val="4000"/>
              <a:buFont typeface="Arial Black"/>
              <a:buNone/>
            </a:pPr>
            <a:r>
              <a:rPr b="0" i="0" lang="en-US" sz="4000" u="none" cap="none" strike="noStrike">
                <a:solidFill>
                  <a:schemeClr val="dk2"/>
                </a:solidFill>
                <a:latin typeface="Arial Black"/>
                <a:ea typeface="Arial Black"/>
                <a:cs typeface="Arial Black"/>
                <a:sym typeface="Arial Black"/>
              </a:rPr>
              <a:t>In the event of...</a:t>
            </a:r>
            <a:endParaRPr/>
          </a:p>
        </p:txBody>
      </p:sp>
      <p:sp>
        <p:nvSpPr>
          <p:cNvPr id="356" name="Shape 356"/>
          <p:cNvSpPr txBox="1"/>
          <p:nvPr>
            <p:ph idx="1" type="body"/>
          </p:nvPr>
        </p:nvSpPr>
        <p:spPr>
          <a:xfrm>
            <a:off x="609600" y="1600200"/>
            <a:ext cx="8229600" cy="50292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accent2"/>
              </a:buClr>
              <a:buSzPts val="3200"/>
              <a:buFont typeface="Noto Sans Symbols"/>
              <a:buChar char="➢"/>
            </a:pPr>
            <a:r>
              <a:rPr b="1" i="0" lang="en-US" sz="3200" u="none">
                <a:solidFill>
                  <a:schemeClr val="dk1"/>
                </a:solidFill>
                <a:latin typeface="Tahoma"/>
                <a:ea typeface="Tahoma"/>
                <a:cs typeface="Tahoma"/>
                <a:sym typeface="Tahoma"/>
              </a:rPr>
              <a:t>serious multiple injuries, or fatalities,</a:t>
            </a:r>
            <a:endParaRPr/>
          </a:p>
          <a:p>
            <a:pPr indent="-342900" lvl="0" marL="342900" marR="0" rtl="0" algn="l">
              <a:lnSpc>
                <a:spcPct val="100000"/>
              </a:lnSpc>
              <a:spcBef>
                <a:spcPts val="640"/>
              </a:spcBef>
              <a:spcAft>
                <a:spcPts val="0"/>
              </a:spcAft>
              <a:buClr>
                <a:schemeClr val="accent2"/>
              </a:buClr>
              <a:buSzPts val="3200"/>
              <a:buFont typeface="Noto Sans Symbols"/>
              <a:buChar char="➢"/>
            </a:pPr>
            <a:r>
              <a:rPr b="1" i="0" lang="en-US" sz="3200" u="none">
                <a:solidFill>
                  <a:schemeClr val="dk1"/>
                </a:solidFill>
                <a:latin typeface="Tahoma"/>
                <a:ea typeface="Tahoma"/>
                <a:cs typeface="Tahoma"/>
                <a:sym typeface="Tahoma"/>
              </a:rPr>
              <a:t>incidents that involve law enforcement,</a:t>
            </a:r>
            <a:endParaRPr/>
          </a:p>
          <a:p>
            <a:pPr indent="-342900" lvl="0" marL="342900" marR="0" rtl="0" algn="l">
              <a:lnSpc>
                <a:spcPct val="100000"/>
              </a:lnSpc>
              <a:spcBef>
                <a:spcPts val="640"/>
              </a:spcBef>
              <a:spcAft>
                <a:spcPts val="0"/>
              </a:spcAft>
              <a:buClr>
                <a:schemeClr val="accent2"/>
              </a:buClr>
              <a:buSzPts val="3200"/>
              <a:buFont typeface="Noto Sans Symbols"/>
              <a:buChar char="➢"/>
            </a:pPr>
            <a:r>
              <a:rPr b="1" i="0" lang="en-US" sz="3200" u="none">
                <a:solidFill>
                  <a:schemeClr val="dk1"/>
                </a:solidFill>
                <a:latin typeface="Tahoma"/>
                <a:ea typeface="Tahoma"/>
                <a:cs typeface="Tahoma"/>
                <a:sym typeface="Tahoma"/>
              </a:rPr>
              <a:t>or incidents that may result in litigation</a:t>
            </a:r>
            <a:endParaRPr/>
          </a:p>
          <a:p>
            <a:pPr indent="-342900" lvl="0" marL="342900" marR="0" rtl="0" algn="l">
              <a:lnSpc>
                <a:spcPct val="100000"/>
              </a:lnSpc>
              <a:spcBef>
                <a:spcPts val="800"/>
              </a:spcBef>
              <a:spcAft>
                <a:spcPts val="0"/>
              </a:spcAft>
              <a:buClr>
                <a:schemeClr val="accent2"/>
              </a:buClr>
              <a:buSzPts val="4000"/>
              <a:buFont typeface="Arial"/>
              <a:buNone/>
            </a:pPr>
            <a:r>
              <a:rPr b="1" i="0" lang="en-US" sz="4000" u="none">
                <a:solidFill>
                  <a:schemeClr val="dk1"/>
                </a:solidFill>
                <a:latin typeface="Tahoma"/>
                <a:ea typeface="Tahoma"/>
                <a:cs typeface="Tahoma"/>
                <a:sym typeface="Tahoma"/>
              </a:rPr>
              <a:t>..follow the Emergency Procedures card guidelines</a:t>
            </a:r>
            <a:endParaRPr/>
          </a:p>
          <a:p>
            <a:pPr indent="-228600" lvl="2" marL="1143000" marR="0" rtl="0" algn="l">
              <a:lnSpc>
                <a:spcPct val="100000"/>
              </a:lnSpc>
              <a:spcBef>
                <a:spcPts val="480"/>
              </a:spcBef>
              <a:spcAft>
                <a:spcPts val="0"/>
              </a:spcAft>
              <a:buClr>
                <a:schemeClr val="accent2"/>
              </a:buClr>
              <a:buSzPts val="2400"/>
              <a:buFont typeface="Arial"/>
              <a:buNone/>
            </a:pPr>
            <a:r>
              <a:rPr b="1" i="0" lang="en-US" sz="2400" u="none" cap="none" strike="noStrike">
                <a:solidFill>
                  <a:schemeClr val="dk1"/>
                </a:solidFill>
                <a:latin typeface="Tahoma"/>
                <a:ea typeface="Tahoma"/>
                <a:cs typeface="Tahoma"/>
                <a:sym typeface="Tahoma"/>
              </a:rPr>
              <a:t>                </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0" name="Shape 360"/>
        <p:cNvGrpSpPr/>
        <p:nvPr/>
      </p:nvGrpSpPr>
      <p:grpSpPr>
        <a:xfrm>
          <a:off x="0" y="0"/>
          <a:ext cx="0" cy="0"/>
          <a:chOff x="0" y="0"/>
          <a:chExt cx="0" cy="0"/>
        </a:xfrm>
      </p:grpSpPr>
      <p:sp>
        <p:nvSpPr>
          <p:cNvPr id="361" name="Shape 361"/>
          <p:cNvSpPr txBox="1"/>
          <p:nvPr>
            <p:ph type="title"/>
          </p:nvPr>
        </p:nvSpPr>
        <p:spPr>
          <a:xfrm>
            <a:off x="406400" y="228600"/>
            <a:ext cx="7772400" cy="11430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990033"/>
              </a:buClr>
              <a:buSzPts val="4000"/>
              <a:buFont typeface="Arial Black"/>
              <a:buNone/>
            </a:pPr>
            <a:r>
              <a:rPr b="0" i="0" lang="en-US" sz="4000" u="none" cap="none" strike="noStrike">
                <a:solidFill>
                  <a:srgbClr val="990033"/>
                </a:solidFill>
                <a:latin typeface="Arial Black"/>
                <a:ea typeface="Arial Black"/>
                <a:cs typeface="Arial Black"/>
                <a:sym typeface="Arial Black"/>
              </a:rPr>
              <a:t>Emergency Cards</a:t>
            </a:r>
            <a:endParaRPr/>
          </a:p>
        </p:txBody>
      </p:sp>
      <p:sp>
        <p:nvSpPr>
          <p:cNvPr id="362" name="Shape 362"/>
          <p:cNvSpPr txBox="1"/>
          <p:nvPr>
            <p:ph idx="1" type="body"/>
          </p:nvPr>
        </p:nvSpPr>
        <p:spPr>
          <a:xfrm>
            <a:off x="457200" y="1676400"/>
            <a:ext cx="8178800" cy="4381500"/>
          </a:xfrm>
          <a:prstGeom prst="rect">
            <a:avLst/>
          </a:prstGeom>
          <a:noFill/>
          <a:ln>
            <a:noFill/>
          </a:ln>
        </p:spPr>
        <p:txBody>
          <a:bodyPr anchorCtr="0" anchor="t" bIns="45700" lIns="91425" spcFirstLastPara="1" rIns="91425" wrap="square" tIns="45700">
            <a:noAutofit/>
          </a:bodyPr>
          <a:lstStyle/>
          <a:p>
            <a:pPr indent="-285750" lvl="1" marL="742950" marR="0" rtl="0" algn="l">
              <a:lnSpc>
                <a:spcPct val="100000"/>
              </a:lnSpc>
              <a:spcBef>
                <a:spcPts val="0"/>
              </a:spcBef>
              <a:spcAft>
                <a:spcPts val="0"/>
              </a:spcAft>
              <a:buClr>
                <a:schemeClr val="accent2"/>
              </a:buClr>
              <a:buSzPts val="2400"/>
              <a:buFont typeface="Arial"/>
              <a:buChar char="●"/>
            </a:pPr>
            <a:r>
              <a:rPr b="0" i="0" lang="en-US" sz="2400" u="none" cap="none" strike="noStrike">
                <a:solidFill>
                  <a:schemeClr val="dk1"/>
                </a:solidFill>
                <a:latin typeface="Tahoma"/>
                <a:ea typeface="Tahoma"/>
                <a:cs typeface="Tahoma"/>
                <a:sym typeface="Tahoma"/>
              </a:rPr>
              <a:t>The VCE Emergency Card outlines the procedures to be followed in the event of a “serious accident or emergency”</a:t>
            </a:r>
            <a:endParaRPr/>
          </a:p>
          <a:p>
            <a:pPr indent="-285750" lvl="1" marL="742950" marR="0" rtl="0" algn="l">
              <a:lnSpc>
                <a:spcPct val="100000"/>
              </a:lnSpc>
              <a:spcBef>
                <a:spcPts val="480"/>
              </a:spcBef>
              <a:spcAft>
                <a:spcPts val="0"/>
              </a:spcAft>
              <a:buClr>
                <a:schemeClr val="accent2"/>
              </a:buClr>
              <a:buSzPts val="2400"/>
              <a:buFont typeface="Arial"/>
              <a:buChar char="●"/>
            </a:pPr>
            <a:r>
              <a:rPr b="0" i="0" lang="en-US" sz="2400" u="none" cap="none" strike="noStrike">
                <a:solidFill>
                  <a:schemeClr val="dk1"/>
                </a:solidFill>
                <a:latin typeface="Tahoma"/>
                <a:ea typeface="Tahoma"/>
                <a:cs typeface="Tahoma"/>
                <a:sym typeface="Tahoma"/>
              </a:rPr>
              <a:t>Should be carried </a:t>
            </a:r>
            <a:r>
              <a:rPr b="0" i="0" lang="en-US" sz="2400" u="sng" cap="none" strike="noStrike">
                <a:solidFill>
                  <a:schemeClr val="dk1"/>
                </a:solidFill>
                <a:latin typeface="Tahoma"/>
                <a:ea typeface="Tahoma"/>
                <a:cs typeface="Tahoma"/>
                <a:sym typeface="Tahoma"/>
              </a:rPr>
              <a:t>at all times</a:t>
            </a:r>
            <a:r>
              <a:rPr b="0" i="0" lang="en-US" sz="2400" u="none" cap="none" strike="noStrike">
                <a:solidFill>
                  <a:schemeClr val="dk1"/>
                </a:solidFill>
                <a:latin typeface="Tahoma"/>
                <a:ea typeface="Tahoma"/>
                <a:cs typeface="Tahoma"/>
                <a:sym typeface="Tahoma"/>
              </a:rPr>
              <a:t> by VCE staff and volunteers</a:t>
            </a:r>
            <a:endParaRPr/>
          </a:p>
          <a:p>
            <a:pPr indent="-285750" lvl="1" marL="742950" marR="0" rtl="0" algn="l">
              <a:lnSpc>
                <a:spcPct val="100000"/>
              </a:lnSpc>
              <a:spcBef>
                <a:spcPts val="480"/>
              </a:spcBef>
              <a:spcAft>
                <a:spcPts val="0"/>
              </a:spcAft>
              <a:buClr>
                <a:schemeClr val="accent2"/>
              </a:buClr>
              <a:buSzPts val="2400"/>
              <a:buFont typeface="Arial"/>
              <a:buChar char="●"/>
            </a:pPr>
            <a:r>
              <a:rPr b="0" i="0" lang="en-US" sz="2400" u="none" cap="none" strike="noStrike">
                <a:solidFill>
                  <a:schemeClr val="dk1"/>
                </a:solidFill>
                <a:latin typeface="Tahoma"/>
                <a:ea typeface="Tahoma"/>
                <a:cs typeface="Tahoma"/>
                <a:sym typeface="Tahoma"/>
              </a:rPr>
              <a:t>Can be ordered (publication # 490-101)</a:t>
            </a:r>
            <a:endParaRPr/>
          </a:p>
        </p:txBody>
      </p:sp>
      <p:pic>
        <p:nvPicPr>
          <p:cNvPr descr="C:\Barry\Images\vcelogo.jpg" id="363" name="Shape 363"/>
          <p:cNvPicPr preferRelativeResize="0"/>
          <p:nvPr/>
        </p:nvPicPr>
        <p:blipFill rotWithShape="1">
          <a:blip r:embed="rId3">
            <a:alphaModFix/>
          </a:blip>
          <a:srcRect b="0" l="0" r="0" t="0"/>
          <a:stretch/>
        </p:blipFill>
        <p:spPr>
          <a:xfrm>
            <a:off x="7086600" y="304800"/>
            <a:ext cx="1682750" cy="960437"/>
          </a:xfrm>
          <a:prstGeom prst="rect">
            <a:avLst/>
          </a:prstGeom>
          <a:noFill/>
          <a:ln>
            <a:noFill/>
          </a:ln>
        </p:spPr>
      </p:pic>
      <p:sp>
        <p:nvSpPr>
          <p:cNvPr id="364" name="Shape 364"/>
          <p:cNvSpPr txBox="1"/>
          <p:nvPr/>
        </p:nvSpPr>
        <p:spPr>
          <a:xfrm>
            <a:off x="1219200" y="4724400"/>
            <a:ext cx="2667000" cy="457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8" name="Shape 368"/>
        <p:cNvGrpSpPr/>
        <p:nvPr/>
      </p:nvGrpSpPr>
      <p:grpSpPr>
        <a:xfrm>
          <a:off x="0" y="0"/>
          <a:ext cx="0" cy="0"/>
          <a:chOff x="0" y="0"/>
          <a:chExt cx="0" cy="0"/>
        </a:xfrm>
      </p:grpSpPr>
      <p:sp>
        <p:nvSpPr>
          <p:cNvPr id="369" name="Shape 369"/>
          <p:cNvSpPr txBox="1"/>
          <p:nvPr>
            <p:ph type="title"/>
          </p:nvPr>
        </p:nvSpPr>
        <p:spPr>
          <a:xfrm>
            <a:off x="1676400" y="0"/>
            <a:ext cx="5791200" cy="6858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2"/>
              </a:buClr>
              <a:buSzPts val="4000"/>
              <a:buFont typeface="Arial Black"/>
              <a:buNone/>
            </a:pPr>
            <a:r>
              <a:rPr b="0" i="0" lang="en-US" sz="4000" u="none" cap="none" strike="noStrike">
                <a:solidFill>
                  <a:schemeClr val="dk2"/>
                </a:solidFill>
                <a:latin typeface="Arial Black"/>
                <a:ea typeface="Arial Black"/>
                <a:cs typeface="Arial Black"/>
                <a:sym typeface="Arial Black"/>
              </a:rPr>
              <a:t>Example Card from VCE</a:t>
            </a:r>
            <a:endParaRPr/>
          </a:p>
        </p:txBody>
      </p:sp>
      <p:pic>
        <p:nvPicPr>
          <p:cNvPr descr="emergency_card_Page_1" id="370" name="Shape 370"/>
          <p:cNvPicPr preferRelativeResize="0"/>
          <p:nvPr>
            <p:ph idx="1" type="body"/>
          </p:nvPr>
        </p:nvPicPr>
        <p:blipFill rotWithShape="1">
          <a:blip r:embed="rId3">
            <a:alphaModFix/>
          </a:blip>
          <a:srcRect b="0" l="0" r="0" t="0"/>
          <a:stretch/>
        </p:blipFill>
        <p:spPr>
          <a:xfrm>
            <a:off x="2209800" y="609600"/>
            <a:ext cx="4762500" cy="3097212"/>
          </a:xfrm>
          <a:prstGeom prst="rect">
            <a:avLst/>
          </a:prstGeom>
          <a:noFill/>
          <a:ln>
            <a:noFill/>
          </a:ln>
        </p:spPr>
      </p:pic>
      <p:pic>
        <p:nvPicPr>
          <p:cNvPr descr="emergency_card_Page_2" id="371" name="Shape 371"/>
          <p:cNvPicPr preferRelativeResize="0"/>
          <p:nvPr/>
        </p:nvPicPr>
        <p:blipFill rotWithShape="1">
          <a:blip r:embed="rId4">
            <a:alphaModFix/>
          </a:blip>
          <a:srcRect b="0" l="0" r="0" t="0"/>
          <a:stretch/>
        </p:blipFill>
        <p:spPr>
          <a:xfrm>
            <a:off x="2286000" y="3581400"/>
            <a:ext cx="4762500" cy="3097212"/>
          </a:xfrm>
          <a:prstGeom prst="rect">
            <a:avLst/>
          </a:prstGeom>
          <a:noFill/>
          <a:ln>
            <a:noFill/>
          </a:ln>
        </p:spPr>
      </p:pic>
      <p:sp>
        <p:nvSpPr>
          <p:cNvPr id="372" name="Shape 372"/>
          <p:cNvSpPr txBox="1"/>
          <p:nvPr/>
        </p:nvSpPr>
        <p:spPr>
          <a:xfrm>
            <a:off x="990600" y="1371600"/>
            <a:ext cx="1219200" cy="3667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Times New Roman"/>
              <a:buNone/>
            </a:pPr>
            <a:r>
              <a:rPr b="0" i="0" lang="en-US" sz="2400" u="none">
                <a:solidFill>
                  <a:schemeClr val="dk1"/>
                </a:solidFill>
                <a:latin typeface="Times New Roman"/>
                <a:ea typeface="Times New Roman"/>
                <a:cs typeface="Times New Roman"/>
                <a:sym typeface="Times New Roman"/>
              </a:rPr>
              <a:t>Front:</a:t>
            </a:r>
            <a:endParaRPr/>
          </a:p>
        </p:txBody>
      </p:sp>
      <p:sp>
        <p:nvSpPr>
          <p:cNvPr id="373" name="Shape 373"/>
          <p:cNvSpPr txBox="1"/>
          <p:nvPr/>
        </p:nvSpPr>
        <p:spPr>
          <a:xfrm>
            <a:off x="1066800" y="4114800"/>
            <a:ext cx="1219200" cy="3667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Times New Roman"/>
              <a:buNone/>
            </a:pPr>
            <a:r>
              <a:rPr b="0" i="0" lang="en-US" sz="2400" u="none">
                <a:solidFill>
                  <a:schemeClr val="dk1"/>
                </a:solidFill>
                <a:latin typeface="Times New Roman"/>
                <a:ea typeface="Times New Roman"/>
                <a:cs typeface="Times New Roman"/>
                <a:sym typeface="Times New Roman"/>
              </a:rPr>
              <a:t>Back:</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7" name="Shape 377"/>
        <p:cNvGrpSpPr/>
        <p:nvPr/>
      </p:nvGrpSpPr>
      <p:grpSpPr>
        <a:xfrm>
          <a:off x="0" y="0"/>
          <a:ext cx="0" cy="0"/>
          <a:chOff x="0" y="0"/>
          <a:chExt cx="0" cy="0"/>
        </a:xfrm>
      </p:grpSpPr>
      <p:sp>
        <p:nvSpPr>
          <p:cNvPr id="378" name="Shape 378"/>
          <p:cNvSpPr txBox="1"/>
          <p:nvPr>
            <p:ph type="title"/>
          </p:nvPr>
        </p:nvSpPr>
        <p:spPr>
          <a:xfrm>
            <a:off x="406400" y="228600"/>
            <a:ext cx="7772400" cy="1143000"/>
          </a:xfrm>
          <a:prstGeom prst="rect">
            <a:avLst/>
          </a:prstGeom>
          <a:noFill/>
          <a:ln>
            <a:noFill/>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rgbClr val="990033"/>
              </a:buClr>
              <a:buSzPts val="3600"/>
              <a:buFont typeface="Arial Black"/>
              <a:buNone/>
            </a:pPr>
            <a:r>
              <a:rPr b="0" i="0" lang="en-US" sz="3600" u="none" cap="none" strike="noStrike">
                <a:solidFill>
                  <a:srgbClr val="990033"/>
                </a:solidFill>
                <a:latin typeface="Arial Black"/>
                <a:ea typeface="Arial Black"/>
                <a:cs typeface="Arial Black"/>
                <a:sym typeface="Arial Black"/>
              </a:rPr>
              <a:t>Who and Where to get answers?</a:t>
            </a:r>
            <a:endParaRPr/>
          </a:p>
        </p:txBody>
      </p:sp>
      <p:sp>
        <p:nvSpPr>
          <p:cNvPr id="379" name="Shape 379"/>
          <p:cNvSpPr txBox="1"/>
          <p:nvPr>
            <p:ph idx="1" type="body"/>
          </p:nvPr>
        </p:nvSpPr>
        <p:spPr>
          <a:xfrm>
            <a:off x="457200" y="1676400"/>
            <a:ext cx="8178800" cy="4572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2"/>
              </a:buClr>
              <a:buSzPts val="2800"/>
              <a:buFont typeface="Arial"/>
              <a:buNone/>
            </a:pPr>
            <a:r>
              <a:rPr b="0" i="0" lang="en-US" sz="2800" u="sng">
                <a:solidFill>
                  <a:schemeClr val="hlink"/>
                </a:solidFill>
                <a:latin typeface="Tahoma"/>
                <a:ea typeface="Tahoma"/>
                <a:cs typeface="Tahoma"/>
                <a:sym typeface="Tahoma"/>
                <a:hlinkClick r:id="rId3"/>
              </a:rPr>
              <a:t>Ellen S Douglas</a:t>
            </a:r>
            <a:r>
              <a:rPr b="0" i="1" lang="en-US" sz="2800" u="none">
                <a:solidFill>
                  <a:schemeClr val="dk1"/>
                </a:solidFill>
                <a:latin typeface="Tahoma"/>
                <a:ea typeface="Tahoma"/>
                <a:cs typeface="Tahoma"/>
                <a:sym typeface="Tahoma"/>
              </a:rPr>
              <a:t>Director</a:t>
            </a:r>
            <a:endParaRPr/>
          </a:p>
          <a:p>
            <a:pPr indent="0" lvl="0" marL="0" marR="0" rtl="0" algn="l">
              <a:lnSpc>
                <a:spcPct val="100000"/>
              </a:lnSpc>
              <a:spcBef>
                <a:spcPts val="0"/>
              </a:spcBef>
              <a:spcAft>
                <a:spcPts val="0"/>
              </a:spcAft>
              <a:buClr>
                <a:schemeClr val="accent2"/>
              </a:buClr>
              <a:buSzPts val="2800"/>
              <a:buFont typeface="Arial"/>
              <a:buNone/>
            </a:pPr>
            <a:r>
              <a:rPr b="0" i="0" lang="en-US" sz="2800" u="none">
                <a:solidFill>
                  <a:schemeClr val="dk1"/>
                </a:solidFill>
                <a:latin typeface="Tahoma"/>
                <a:ea typeface="Tahoma"/>
                <a:cs typeface="Tahoma"/>
                <a:sym typeface="Tahoma"/>
              </a:rPr>
              <a:t>Risk Management (0310)</a:t>
            </a:r>
            <a:endParaRPr/>
          </a:p>
          <a:p>
            <a:pPr indent="0" lvl="0" marL="0" marR="0" rtl="0" algn="l">
              <a:lnSpc>
                <a:spcPct val="100000"/>
              </a:lnSpc>
              <a:spcBef>
                <a:spcPts val="0"/>
              </a:spcBef>
              <a:spcAft>
                <a:spcPts val="0"/>
              </a:spcAft>
              <a:buClr>
                <a:schemeClr val="accent2"/>
              </a:buClr>
              <a:buSzPts val="2800"/>
              <a:buFont typeface="Arial"/>
              <a:buNone/>
            </a:pPr>
            <a:r>
              <a:rPr b="0" i="0" lang="en-US" sz="2800" u="sng">
                <a:solidFill>
                  <a:schemeClr val="hlink"/>
                </a:solidFill>
                <a:latin typeface="Tahoma"/>
                <a:ea typeface="Tahoma"/>
                <a:cs typeface="Tahoma"/>
                <a:sym typeface="Tahoma"/>
                <a:hlinkClick r:id="rId4"/>
              </a:rPr>
              <a:t>edouglas@vt.edu</a:t>
            </a:r>
            <a:endParaRPr/>
          </a:p>
          <a:p>
            <a:pPr indent="0" lvl="0" marL="0" marR="0" rtl="0" algn="l">
              <a:lnSpc>
                <a:spcPct val="100000"/>
              </a:lnSpc>
              <a:spcBef>
                <a:spcPts val="0"/>
              </a:spcBef>
              <a:spcAft>
                <a:spcPts val="0"/>
              </a:spcAft>
              <a:buClr>
                <a:schemeClr val="accent2"/>
              </a:buClr>
              <a:buSzPts val="2800"/>
              <a:buFont typeface="Arial"/>
              <a:buNone/>
            </a:pPr>
            <a:r>
              <a:rPr b="0" i="0" lang="en-US" sz="2800" u="none">
                <a:solidFill>
                  <a:schemeClr val="dk1"/>
                </a:solidFill>
                <a:latin typeface="Tahoma"/>
                <a:ea typeface="Tahoma"/>
                <a:cs typeface="Tahoma"/>
                <a:sym typeface="Tahoma"/>
              </a:rPr>
              <a:t>540-231-7439</a:t>
            </a:r>
            <a:endParaRPr/>
          </a:p>
          <a:p>
            <a:pPr indent="0" lvl="0" marL="0" marR="0" rtl="0" algn="l">
              <a:lnSpc>
                <a:spcPct val="100000"/>
              </a:lnSpc>
              <a:spcBef>
                <a:spcPts val="0"/>
              </a:spcBef>
              <a:spcAft>
                <a:spcPts val="0"/>
              </a:spcAft>
              <a:buClr>
                <a:schemeClr val="accent2"/>
              </a:buClr>
              <a:buSzPts val="2800"/>
              <a:buFont typeface="Arial"/>
              <a:buNone/>
            </a:pPr>
            <a:r>
              <a:rPr b="0" i="0" lang="en-US" sz="2800" u="none">
                <a:solidFill>
                  <a:schemeClr val="dk1"/>
                </a:solidFill>
                <a:latin typeface="Tahoma"/>
                <a:ea typeface="Tahoma"/>
                <a:cs typeface="Tahoma"/>
                <a:sym typeface="Tahoma"/>
              </a:rPr>
              <a:t>540-382-1799</a:t>
            </a:r>
            <a:endParaRPr/>
          </a:p>
          <a:p>
            <a:pPr indent="0" lvl="0" marL="0" marR="0" rtl="0" algn="l">
              <a:lnSpc>
                <a:spcPct val="100000"/>
              </a:lnSpc>
              <a:spcBef>
                <a:spcPts val="560"/>
              </a:spcBef>
              <a:spcAft>
                <a:spcPts val="0"/>
              </a:spcAft>
              <a:buClr>
                <a:schemeClr val="accent2"/>
              </a:buClr>
              <a:buSzPts val="2800"/>
              <a:buFont typeface="Arial"/>
              <a:buNone/>
            </a:pPr>
            <a:r>
              <a:rPr b="1" i="0" lang="en-US" sz="2800" u="sng">
                <a:solidFill>
                  <a:schemeClr val="dk1"/>
                </a:solidFill>
                <a:latin typeface="Tahoma"/>
                <a:ea typeface="Tahoma"/>
                <a:cs typeface="Tahoma"/>
                <a:sym typeface="Tahoma"/>
              </a:rPr>
              <a:t>Insurance &amp; Risk Management (0310)</a:t>
            </a:r>
            <a:br>
              <a:rPr b="0" i="0" lang="en-US" sz="2800" u="none">
                <a:solidFill>
                  <a:schemeClr val="dk1"/>
                </a:solidFill>
                <a:latin typeface="Tahoma"/>
                <a:ea typeface="Tahoma"/>
                <a:cs typeface="Tahoma"/>
                <a:sym typeface="Tahoma"/>
              </a:rPr>
            </a:br>
            <a:r>
              <a:rPr b="0" i="0" lang="en-US" sz="2800" u="none">
                <a:solidFill>
                  <a:schemeClr val="dk1"/>
                </a:solidFill>
                <a:latin typeface="Tahoma"/>
                <a:ea typeface="Tahoma"/>
                <a:cs typeface="Tahoma"/>
                <a:sym typeface="Tahoma"/>
              </a:rPr>
              <a:t>North End Center, Suite 3300</a:t>
            </a:r>
            <a:br>
              <a:rPr b="0" i="0" lang="en-US" sz="2800" u="none">
                <a:solidFill>
                  <a:schemeClr val="dk1"/>
                </a:solidFill>
                <a:latin typeface="Tahoma"/>
                <a:ea typeface="Tahoma"/>
                <a:cs typeface="Tahoma"/>
                <a:sym typeface="Tahoma"/>
              </a:rPr>
            </a:br>
            <a:r>
              <a:rPr b="0" i="0" lang="en-US" sz="2800" u="none">
                <a:solidFill>
                  <a:schemeClr val="dk1"/>
                </a:solidFill>
                <a:latin typeface="Tahoma"/>
                <a:ea typeface="Tahoma"/>
                <a:cs typeface="Tahoma"/>
                <a:sym typeface="Tahoma"/>
              </a:rPr>
              <a:t>300 Turner Street, NW</a:t>
            </a:r>
            <a:br>
              <a:rPr b="0" i="0" lang="en-US" sz="2800" u="none">
                <a:solidFill>
                  <a:schemeClr val="dk1"/>
                </a:solidFill>
                <a:latin typeface="Tahoma"/>
                <a:ea typeface="Tahoma"/>
                <a:cs typeface="Tahoma"/>
                <a:sym typeface="Tahoma"/>
              </a:rPr>
            </a:br>
            <a:r>
              <a:rPr b="0" i="0" lang="en-US" sz="2800" u="none">
                <a:solidFill>
                  <a:schemeClr val="dk1"/>
                </a:solidFill>
                <a:latin typeface="Tahoma"/>
                <a:ea typeface="Tahoma"/>
                <a:cs typeface="Tahoma"/>
                <a:sym typeface="Tahoma"/>
              </a:rPr>
              <a:t>Blacksburg, VA 24061</a:t>
            </a:r>
            <a:br>
              <a:rPr b="0" i="0" lang="en-US" sz="2800" u="none">
                <a:solidFill>
                  <a:schemeClr val="dk1"/>
                </a:solidFill>
                <a:latin typeface="Tahoma"/>
                <a:ea typeface="Tahoma"/>
                <a:cs typeface="Tahoma"/>
                <a:sym typeface="Tahoma"/>
              </a:rPr>
            </a:br>
            <a:r>
              <a:rPr b="0" i="0" lang="en-US" sz="2800" u="none">
                <a:solidFill>
                  <a:schemeClr val="dk1"/>
                </a:solidFill>
                <a:latin typeface="Tahoma"/>
                <a:ea typeface="Tahoma"/>
                <a:cs typeface="Tahoma"/>
                <a:sym typeface="Tahoma"/>
              </a:rPr>
              <a:t>(540) 231-7439</a:t>
            </a:r>
            <a:endParaRPr/>
          </a:p>
          <a:p>
            <a:pPr indent="0" lvl="0" marL="0" marR="0" rtl="0" algn="l">
              <a:lnSpc>
                <a:spcPct val="100000"/>
              </a:lnSpc>
              <a:spcBef>
                <a:spcPts val="560"/>
              </a:spcBef>
              <a:spcAft>
                <a:spcPts val="0"/>
              </a:spcAft>
              <a:buClr>
                <a:schemeClr val="accent2"/>
              </a:buClr>
              <a:buSzPts val="2800"/>
              <a:buFont typeface="Arial"/>
              <a:buNone/>
            </a:pPr>
            <a:r>
              <a:t/>
            </a:r>
            <a:endParaRPr b="0" i="0" sz="2800" u="none">
              <a:solidFill>
                <a:schemeClr val="dk1"/>
              </a:solidFill>
              <a:latin typeface="Tahoma"/>
              <a:ea typeface="Tahoma"/>
              <a:cs typeface="Tahoma"/>
              <a:sym typeface="Tahoma"/>
            </a:endParaRPr>
          </a:p>
          <a:p>
            <a:pPr indent="-107950" lvl="1" marL="742950" marR="0" rtl="0" algn="l">
              <a:lnSpc>
                <a:spcPct val="90000"/>
              </a:lnSpc>
              <a:spcBef>
                <a:spcPts val="560"/>
              </a:spcBef>
              <a:spcAft>
                <a:spcPts val="0"/>
              </a:spcAft>
              <a:buClr>
                <a:schemeClr val="accent2"/>
              </a:buClr>
              <a:buSzPts val="2800"/>
              <a:buFont typeface="Arial"/>
              <a:buNone/>
            </a:pPr>
            <a:r>
              <a:t/>
            </a:r>
            <a:endParaRPr b="0" i="0" sz="2800" u="none" cap="none" strike="noStrike">
              <a:solidFill>
                <a:schemeClr val="dk1"/>
              </a:solidFill>
              <a:latin typeface="Tahoma"/>
              <a:ea typeface="Tahoma"/>
              <a:cs typeface="Tahoma"/>
              <a:sym typeface="Tahoma"/>
            </a:endParaRPr>
          </a:p>
          <a:p>
            <a:pPr indent="-158750" lvl="1" marL="742950" marR="0" rtl="0" algn="l">
              <a:lnSpc>
                <a:spcPct val="90000"/>
              </a:lnSpc>
              <a:spcBef>
                <a:spcPts val="400"/>
              </a:spcBef>
              <a:spcAft>
                <a:spcPts val="0"/>
              </a:spcAft>
              <a:buClr>
                <a:schemeClr val="accent2"/>
              </a:buClr>
              <a:buSzPts val="2000"/>
              <a:buFont typeface="Arial"/>
              <a:buNone/>
            </a:pPr>
            <a:r>
              <a:t/>
            </a:r>
            <a:endParaRPr b="0" i="0" sz="2000" u="none" cap="none" strike="noStrike">
              <a:solidFill>
                <a:schemeClr val="dk1"/>
              </a:solidFill>
              <a:latin typeface="Tahoma"/>
              <a:ea typeface="Tahoma"/>
              <a:cs typeface="Tahoma"/>
              <a:sym typeface="Tahoma"/>
            </a:endParaRPr>
          </a:p>
          <a:p>
            <a:pPr indent="-158750" lvl="1" marL="742950" marR="0" rtl="0" algn="l">
              <a:lnSpc>
                <a:spcPct val="90000"/>
              </a:lnSpc>
              <a:spcBef>
                <a:spcPts val="400"/>
              </a:spcBef>
              <a:spcAft>
                <a:spcPts val="0"/>
              </a:spcAft>
              <a:buClr>
                <a:schemeClr val="accent2"/>
              </a:buClr>
              <a:buSzPts val="2000"/>
              <a:buFont typeface="Arial"/>
              <a:buNone/>
            </a:pPr>
            <a:r>
              <a:t/>
            </a:r>
            <a:endParaRPr b="0" i="0" sz="2000" u="none" cap="none" strike="noStrike">
              <a:solidFill>
                <a:schemeClr val="dk1"/>
              </a:solidFill>
              <a:latin typeface="Tahoma"/>
              <a:ea typeface="Tahoma"/>
              <a:cs typeface="Tahoma"/>
              <a:sym typeface="Tahoma"/>
            </a:endParaRPr>
          </a:p>
          <a:p>
            <a:pPr indent="-107950" lvl="1" marL="742950" marR="0" rtl="0" algn="l">
              <a:lnSpc>
                <a:spcPct val="90000"/>
              </a:lnSpc>
              <a:spcBef>
                <a:spcPts val="560"/>
              </a:spcBef>
              <a:spcAft>
                <a:spcPts val="0"/>
              </a:spcAft>
              <a:buClr>
                <a:schemeClr val="accent2"/>
              </a:buClr>
              <a:buSzPts val="2800"/>
              <a:buFont typeface="Arial"/>
              <a:buNone/>
            </a:pPr>
            <a:r>
              <a:t/>
            </a:r>
            <a:endParaRPr b="0" i="0" sz="2800" u="none" cap="none" strike="noStrike">
              <a:solidFill>
                <a:schemeClr val="dk1"/>
              </a:solidFill>
              <a:latin typeface="Tahoma"/>
              <a:ea typeface="Tahoma"/>
              <a:cs typeface="Tahoma"/>
              <a:sym typeface="Tahoma"/>
            </a:endParaRPr>
          </a:p>
          <a:p>
            <a:pPr indent="-107950" lvl="1" marL="742950" marR="0" rtl="0" algn="l">
              <a:lnSpc>
                <a:spcPct val="90000"/>
              </a:lnSpc>
              <a:spcBef>
                <a:spcPts val="560"/>
              </a:spcBef>
              <a:spcAft>
                <a:spcPts val="0"/>
              </a:spcAft>
              <a:buClr>
                <a:schemeClr val="accent2"/>
              </a:buClr>
              <a:buSzPts val="2800"/>
              <a:buFont typeface="Arial"/>
              <a:buNone/>
            </a:pPr>
            <a:r>
              <a:t/>
            </a:r>
            <a:endParaRPr b="0" i="0" sz="2800" u="none" cap="none" strike="noStrike">
              <a:solidFill>
                <a:schemeClr val="dk1"/>
              </a:solidFill>
              <a:latin typeface="Tahoma"/>
              <a:ea typeface="Tahoma"/>
              <a:cs typeface="Tahoma"/>
              <a:sym typeface="Tahoma"/>
            </a:endParaRPr>
          </a:p>
          <a:p>
            <a:pPr indent="-133350" lvl="1" marL="742950" marR="0" rtl="0" algn="l">
              <a:lnSpc>
                <a:spcPct val="90000"/>
              </a:lnSpc>
              <a:spcBef>
                <a:spcPts val="480"/>
              </a:spcBef>
              <a:spcAft>
                <a:spcPts val="0"/>
              </a:spcAft>
              <a:buClr>
                <a:schemeClr val="accent2"/>
              </a:buClr>
              <a:buSzPts val="2400"/>
              <a:buFont typeface="Arial"/>
              <a:buNone/>
            </a:pPr>
            <a:r>
              <a:t/>
            </a:r>
            <a:endParaRPr b="0" i="0" sz="2400" u="none" cap="none" strike="noStrike">
              <a:solidFill>
                <a:schemeClr val="dk1"/>
              </a:solidFill>
              <a:latin typeface="Tahoma"/>
              <a:ea typeface="Tahoma"/>
              <a:cs typeface="Tahoma"/>
              <a:sym typeface="Tahoma"/>
            </a:endParaRPr>
          </a:p>
          <a:p>
            <a:pPr indent="-190500" lvl="0" marL="342900" marR="0" rtl="0" algn="l">
              <a:spcBef>
                <a:spcPts val="480"/>
              </a:spcBef>
              <a:spcAft>
                <a:spcPts val="0"/>
              </a:spcAft>
              <a:buClr>
                <a:schemeClr val="accent2"/>
              </a:buClr>
              <a:buSzPts val="2400"/>
              <a:buFont typeface="Arial"/>
              <a:buNone/>
            </a:pPr>
            <a:r>
              <a:t/>
            </a:r>
            <a:endParaRPr b="0" i="0" sz="2400" u="none" cap="none" strike="noStrike">
              <a:solidFill>
                <a:schemeClr val="dk1"/>
              </a:solidFill>
              <a:latin typeface="Tahoma"/>
              <a:ea typeface="Tahoma"/>
              <a:cs typeface="Tahoma"/>
              <a:sym typeface="Tahoma"/>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3" name="Shape 383"/>
        <p:cNvGrpSpPr/>
        <p:nvPr/>
      </p:nvGrpSpPr>
      <p:grpSpPr>
        <a:xfrm>
          <a:off x="0" y="0"/>
          <a:ext cx="0" cy="0"/>
          <a:chOff x="0" y="0"/>
          <a:chExt cx="0" cy="0"/>
        </a:xfrm>
      </p:grpSpPr>
      <p:sp>
        <p:nvSpPr>
          <p:cNvPr id="384" name="Shape 384"/>
          <p:cNvSpPr txBox="1"/>
          <p:nvPr>
            <p:ph type="title"/>
          </p:nvPr>
        </p:nvSpPr>
        <p:spPr>
          <a:xfrm>
            <a:off x="406400" y="228600"/>
            <a:ext cx="7442200" cy="685800"/>
          </a:xfrm>
          <a:prstGeom prst="rect">
            <a:avLst/>
          </a:prstGeom>
          <a:noFill/>
          <a:ln>
            <a:noFill/>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chemeClr val="dk2"/>
              </a:buClr>
              <a:buSzPts val="3200"/>
              <a:buFont typeface="Arial Black"/>
              <a:buNone/>
            </a:pPr>
            <a:r>
              <a:rPr b="0" i="0" lang="en-US" sz="3200" u="none" cap="none" strike="noStrike">
                <a:solidFill>
                  <a:schemeClr val="dk2"/>
                </a:solidFill>
                <a:latin typeface="Arial Black"/>
                <a:ea typeface="Arial Black"/>
                <a:cs typeface="Arial Black"/>
                <a:sym typeface="Arial Black"/>
              </a:rPr>
              <a:t>Resources</a:t>
            </a:r>
            <a:endParaRPr/>
          </a:p>
        </p:txBody>
      </p:sp>
      <p:sp>
        <p:nvSpPr>
          <p:cNvPr id="385" name="Shape 385"/>
          <p:cNvSpPr txBox="1"/>
          <p:nvPr>
            <p:ph idx="1" type="body"/>
          </p:nvPr>
        </p:nvSpPr>
        <p:spPr>
          <a:xfrm>
            <a:off x="457200" y="914400"/>
            <a:ext cx="8178800" cy="5715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2"/>
              </a:buClr>
              <a:buSzPts val="2400"/>
              <a:buFont typeface="Arial"/>
              <a:buNone/>
            </a:pPr>
            <a:r>
              <a:rPr b="0" i="0" lang="en-US" sz="2400" u="none">
                <a:solidFill>
                  <a:schemeClr val="dk1"/>
                </a:solidFill>
                <a:latin typeface="Tahoma"/>
                <a:ea typeface="Tahoma"/>
                <a:cs typeface="Tahoma"/>
                <a:sym typeface="Tahoma"/>
              </a:rPr>
              <a:t>“Risk Management Training for new employees”, by Ellen Douglas</a:t>
            </a:r>
            <a:endParaRPr/>
          </a:p>
          <a:p>
            <a:pPr indent="0" lvl="0" marL="0" marR="0" rtl="0" algn="l">
              <a:lnSpc>
                <a:spcPct val="100000"/>
              </a:lnSpc>
              <a:spcBef>
                <a:spcPts val="480"/>
              </a:spcBef>
              <a:spcAft>
                <a:spcPts val="0"/>
              </a:spcAft>
              <a:buClr>
                <a:schemeClr val="accent2"/>
              </a:buClr>
              <a:buSzPts val="2400"/>
              <a:buFont typeface="Arial"/>
              <a:buNone/>
            </a:pPr>
            <a:r>
              <a:rPr b="0" i="0" lang="en-US" sz="2400" u="sng">
                <a:solidFill>
                  <a:schemeClr val="hlink"/>
                </a:solidFill>
                <a:latin typeface="Tahoma"/>
                <a:ea typeface="Tahoma"/>
                <a:cs typeface="Tahoma"/>
                <a:sym typeface="Tahoma"/>
                <a:hlinkClick r:id="rId3"/>
              </a:rPr>
              <a:t>http://www.intra.ext.vt.edu/policies/documents/riskmanagement2010.ppt</a:t>
            </a:r>
            <a:endParaRPr/>
          </a:p>
          <a:p>
            <a:pPr indent="0" lvl="0" marL="0" marR="0" rtl="0" algn="l">
              <a:lnSpc>
                <a:spcPct val="100000"/>
              </a:lnSpc>
              <a:spcBef>
                <a:spcPts val="480"/>
              </a:spcBef>
              <a:spcAft>
                <a:spcPts val="0"/>
              </a:spcAft>
              <a:buClr>
                <a:schemeClr val="accent2"/>
              </a:buClr>
              <a:buSzPts val="2400"/>
              <a:buFont typeface="Arial"/>
              <a:buNone/>
            </a:pPr>
            <a:r>
              <a:t/>
            </a:r>
            <a:endParaRPr b="0" i="0" sz="2400" u="none">
              <a:solidFill>
                <a:schemeClr val="dk1"/>
              </a:solidFill>
              <a:latin typeface="Tahoma"/>
              <a:ea typeface="Tahoma"/>
              <a:cs typeface="Tahoma"/>
              <a:sym typeface="Tahoma"/>
            </a:endParaRPr>
          </a:p>
          <a:p>
            <a:pPr indent="0" lvl="0" marL="0" marR="0" rtl="0" algn="l">
              <a:lnSpc>
                <a:spcPct val="100000"/>
              </a:lnSpc>
              <a:spcBef>
                <a:spcPts val="480"/>
              </a:spcBef>
              <a:spcAft>
                <a:spcPts val="0"/>
              </a:spcAft>
              <a:buClr>
                <a:schemeClr val="accent2"/>
              </a:buClr>
              <a:buSzPts val="2400"/>
              <a:buFont typeface="Arial"/>
              <a:buNone/>
            </a:pPr>
            <a:r>
              <a:rPr b="0" i="0" lang="en-US" sz="2400" u="none">
                <a:solidFill>
                  <a:schemeClr val="dk1"/>
                </a:solidFill>
                <a:latin typeface="Tahoma"/>
                <a:ea typeface="Tahoma"/>
                <a:cs typeface="Tahoma"/>
                <a:sym typeface="Tahoma"/>
              </a:rPr>
              <a:t>“Risky Business” by</a:t>
            </a:r>
            <a:endParaRPr/>
          </a:p>
          <a:p>
            <a:pPr indent="0" lvl="0" marL="0" marR="0" rtl="0" algn="l">
              <a:lnSpc>
                <a:spcPct val="100000"/>
              </a:lnSpc>
              <a:spcBef>
                <a:spcPts val="480"/>
              </a:spcBef>
              <a:spcAft>
                <a:spcPts val="0"/>
              </a:spcAft>
              <a:buClr>
                <a:schemeClr val="accent2"/>
              </a:buClr>
              <a:buSzPts val="2400"/>
              <a:buFont typeface="Arial"/>
              <a:buNone/>
            </a:pPr>
            <a:r>
              <a:rPr b="0" i="0" lang="en-US" sz="2400" u="none">
                <a:solidFill>
                  <a:schemeClr val="dk1"/>
                </a:solidFill>
                <a:latin typeface="Tahoma"/>
                <a:ea typeface="Tahoma"/>
                <a:cs typeface="Tahoma"/>
                <a:sym typeface="Tahoma"/>
              </a:rPr>
              <a:t>Richard A. Fultz, Kansas 4-H Shooting Sports P.A.T. volunteer</a:t>
            </a:r>
            <a:endParaRPr/>
          </a:p>
          <a:p>
            <a:pPr indent="0" lvl="0" marL="0" marR="0" rtl="0" algn="l">
              <a:lnSpc>
                <a:spcPct val="100000"/>
              </a:lnSpc>
              <a:spcBef>
                <a:spcPts val="480"/>
              </a:spcBef>
              <a:spcAft>
                <a:spcPts val="0"/>
              </a:spcAft>
              <a:buClr>
                <a:schemeClr val="accent2"/>
              </a:buClr>
              <a:buSzPts val="2400"/>
              <a:buFont typeface="Arial"/>
              <a:buNone/>
            </a:pPr>
            <a:r>
              <a:rPr b="0" i="0" lang="en-US" sz="2400" u="sng">
                <a:solidFill>
                  <a:schemeClr val="hlink"/>
                </a:solidFill>
                <a:latin typeface="Tahoma"/>
                <a:ea typeface="Tahoma"/>
                <a:cs typeface="Tahoma"/>
                <a:sym typeface="Tahoma"/>
                <a:hlinkClick r:id="rId4"/>
              </a:rPr>
              <a:t>http://w3.4-hshootingsports.org/risk_mgmt/Risky%20Business.pdf</a:t>
            </a:r>
            <a:endParaRPr/>
          </a:p>
          <a:p>
            <a:pPr indent="0" lvl="0" marL="0" marR="0" rtl="0" algn="l">
              <a:lnSpc>
                <a:spcPct val="100000"/>
              </a:lnSpc>
              <a:spcBef>
                <a:spcPts val="480"/>
              </a:spcBef>
              <a:spcAft>
                <a:spcPts val="0"/>
              </a:spcAft>
              <a:buClr>
                <a:schemeClr val="accent2"/>
              </a:buClr>
              <a:buSzPts val="2400"/>
              <a:buFont typeface="Arial"/>
              <a:buNone/>
            </a:pPr>
            <a:r>
              <a:t/>
            </a:r>
            <a:endParaRPr b="0" i="0" sz="2400" u="sng">
              <a:solidFill>
                <a:schemeClr val="dk1"/>
              </a:solidFill>
              <a:latin typeface="Tahoma"/>
              <a:ea typeface="Tahoma"/>
              <a:cs typeface="Tahoma"/>
              <a:sym typeface="Tahoma"/>
            </a:endParaRPr>
          </a:p>
          <a:p>
            <a:pPr indent="0" lvl="0" marL="0" marR="0" rtl="0" algn="l">
              <a:lnSpc>
                <a:spcPct val="100000"/>
              </a:lnSpc>
              <a:spcBef>
                <a:spcPts val="480"/>
              </a:spcBef>
              <a:spcAft>
                <a:spcPts val="0"/>
              </a:spcAft>
              <a:buClr>
                <a:schemeClr val="accent2"/>
              </a:buClr>
              <a:buSzPts val="2400"/>
              <a:buFont typeface="Arial"/>
              <a:buNone/>
            </a:pPr>
            <a:r>
              <a:rPr b="0" i="0" lang="en-US" sz="2400" u="none">
                <a:solidFill>
                  <a:schemeClr val="dk1"/>
                </a:solidFill>
                <a:latin typeface="Tahoma"/>
                <a:ea typeface="Tahoma"/>
                <a:cs typeface="Tahoma"/>
                <a:sym typeface="Tahoma"/>
              </a:rPr>
              <a:t>“Risk Management for Virginia Master Naturalist Volunteers” ppt</a:t>
            </a:r>
            <a:endParaRPr/>
          </a:p>
          <a:p>
            <a:pPr indent="0" lvl="0" marL="0" marR="0" rtl="0" algn="l">
              <a:lnSpc>
                <a:spcPct val="100000"/>
              </a:lnSpc>
              <a:spcBef>
                <a:spcPts val="480"/>
              </a:spcBef>
              <a:spcAft>
                <a:spcPts val="0"/>
              </a:spcAft>
              <a:buClr>
                <a:schemeClr val="accent2"/>
              </a:buClr>
              <a:buSzPts val="2400"/>
              <a:buFont typeface="Arial"/>
              <a:buNone/>
            </a:pPr>
            <a:r>
              <a:t/>
            </a:r>
            <a:endParaRPr b="0" i="0" sz="2400" u="sng">
              <a:solidFill>
                <a:schemeClr val="dk1"/>
              </a:solidFill>
              <a:latin typeface="Tahoma"/>
              <a:ea typeface="Tahoma"/>
              <a:cs typeface="Tahoma"/>
              <a:sym typeface="Tahoma"/>
            </a:endParaRPr>
          </a:p>
          <a:p>
            <a:pPr indent="-190500" lvl="0" marL="342900" marR="0" rtl="0" algn="l">
              <a:spcBef>
                <a:spcPts val="480"/>
              </a:spcBef>
              <a:spcAft>
                <a:spcPts val="0"/>
              </a:spcAft>
              <a:buClr>
                <a:schemeClr val="accent2"/>
              </a:buClr>
              <a:buSzPts val="2400"/>
              <a:buFont typeface="Arial"/>
              <a:buNone/>
            </a:pPr>
            <a:r>
              <a:t/>
            </a:r>
            <a:endParaRPr b="0" i="0" sz="2400" u="sng">
              <a:solidFill>
                <a:schemeClr val="dk1"/>
              </a:solidFill>
              <a:latin typeface="Tahoma"/>
              <a:ea typeface="Tahoma"/>
              <a:cs typeface="Tahoma"/>
              <a:sym typeface="Tahoma"/>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4" name="Shape 124"/>
        <p:cNvGrpSpPr/>
        <p:nvPr/>
      </p:nvGrpSpPr>
      <p:grpSpPr>
        <a:xfrm>
          <a:off x="0" y="0"/>
          <a:ext cx="0" cy="0"/>
          <a:chOff x="0" y="0"/>
          <a:chExt cx="0" cy="0"/>
        </a:xfrm>
      </p:grpSpPr>
      <p:sp>
        <p:nvSpPr>
          <p:cNvPr id="125" name="Shape 125"/>
          <p:cNvSpPr txBox="1"/>
          <p:nvPr>
            <p:ph type="title"/>
          </p:nvPr>
        </p:nvSpPr>
        <p:spPr>
          <a:xfrm>
            <a:off x="406400" y="228600"/>
            <a:ext cx="7772400" cy="11430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2"/>
              </a:buClr>
              <a:buSzPts val="4000"/>
              <a:buFont typeface="Arial Black"/>
              <a:buNone/>
            </a:pPr>
            <a:r>
              <a:rPr b="0" i="0" lang="en-US" sz="4000" u="none" cap="none" strike="noStrike">
                <a:solidFill>
                  <a:schemeClr val="dk2"/>
                </a:solidFill>
                <a:latin typeface="Arial Black"/>
                <a:ea typeface="Arial Black"/>
                <a:cs typeface="Arial Black"/>
                <a:sym typeface="Arial Black"/>
              </a:rPr>
              <a:t>Risk Management Process</a:t>
            </a:r>
            <a:endParaRPr/>
          </a:p>
        </p:txBody>
      </p:sp>
      <p:sp>
        <p:nvSpPr>
          <p:cNvPr id="126" name="Shape 126"/>
          <p:cNvSpPr txBox="1"/>
          <p:nvPr>
            <p:ph idx="1" type="body"/>
          </p:nvPr>
        </p:nvSpPr>
        <p:spPr>
          <a:xfrm>
            <a:off x="457200" y="1885950"/>
            <a:ext cx="8178800" cy="417195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accent2"/>
              </a:buClr>
              <a:buSzPts val="3200"/>
              <a:buFont typeface="Arial"/>
              <a:buChar char="●"/>
            </a:pPr>
            <a:r>
              <a:rPr b="0" i="0" lang="en-US" sz="3200" u="none" cap="none" strike="noStrike">
                <a:solidFill>
                  <a:schemeClr val="dk1"/>
                </a:solidFill>
                <a:latin typeface="Tahoma"/>
                <a:ea typeface="Tahoma"/>
                <a:cs typeface="Tahoma"/>
                <a:sym typeface="Tahoma"/>
              </a:rPr>
              <a:t>Evaluate Exposure to Risk</a:t>
            </a:r>
            <a:endParaRPr/>
          </a:p>
          <a:p>
            <a:pPr indent="-342900" lvl="0" marL="342900" marR="0" rtl="0" algn="l">
              <a:lnSpc>
                <a:spcPct val="100000"/>
              </a:lnSpc>
              <a:spcBef>
                <a:spcPts val="1840"/>
              </a:spcBef>
              <a:spcAft>
                <a:spcPts val="0"/>
              </a:spcAft>
              <a:buClr>
                <a:schemeClr val="accent2"/>
              </a:buClr>
              <a:buSzPts val="3200"/>
              <a:buFont typeface="Arial"/>
              <a:buChar char="●"/>
            </a:pPr>
            <a:r>
              <a:rPr b="0" i="0" lang="en-US" sz="3200" u="none" cap="none" strike="noStrike">
                <a:solidFill>
                  <a:schemeClr val="dk1"/>
                </a:solidFill>
                <a:latin typeface="Tahoma"/>
                <a:ea typeface="Tahoma"/>
                <a:cs typeface="Tahoma"/>
                <a:sym typeface="Tahoma"/>
              </a:rPr>
              <a:t>Identify Techniques for Handling Risk</a:t>
            </a:r>
            <a:endParaRPr/>
          </a:p>
          <a:p>
            <a:pPr indent="-342900" lvl="0" marL="342900" marR="0" rtl="0" algn="l">
              <a:lnSpc>
                <a:spcPct val="100000"/>
              </a:lnSpc>
              <a:spcBef>
                <a:spcPts val="1840"/>
              </a:spcBef>
              <a:spcAft>
                <a:spcPts val="0"/>
              </a:spcAft>
              <a:buClr>
                <a:schemeClr val="accent2"/>
              </a:buClr>
              <a:buSzPts val="3200"/>
              <a:buFont typeface="Arial"/>
              <a:buChar char="●"/>
            </a:pPr>
            <a:r>
              <a:rPr b="0" i="0" lang="en-US" sz="3200" u="none" cap="none" strike="noStrike">
                <a:solidFill>
                  <a:schemeClr val="dk1"/>
                </a:solidFill>
                <a:latin typeface="Tahoma"/>
                <a:ea typeface="Tahoma"/>
                <a:cs typeface="Tahoma"/>
                <a:sym typeface="Tahoma"/>
              </a:rPr>
              <a:t>Implement Techniques</a:t>
            </a:r>
            <a:endParaRPr/>
          </a:p>
          <a:p>
            <a:pPr indent="-342900" lvl="0" marL="342900" marR="0" rtl="0" algn="l">
              <a:lnSpc>
                <a:spcPct val="100000"/>
              </a:lnSpc>
              <a:spcBef>
                <a:spcPts val="1840"/>
              </a:spcBef>
              <a:spcAft>
                <a:spcPts val="0"/>
              </a:spcAft>
              <a:buClr>
                <a:schemeClr val="accent2"/>
              </a:buClr>
              <a:buSzPts val="3200"/>
              <a:buFont typeface="Arial"/>
              <a:buChar char="●"/>
            </a:pPr>
            <a:r>
              <a:rPr b="0" i="0" lang="en-US" sz="3200" u="none" cap="none" strike="noStrike">
                <a:solidFill>
                  <a:schemeClr val="dk1"/>
                </a:solidFill>
                <a:latin typeface="Tahoma"/>
                <a:ea typeface="Tahoma"/>
                <a:cs typeface="Tahoma"/>
                <a:sym typeface="Tahoma"/>
              </a:rPr>
              <a:t>Evaluate and Adjust</a:t>
            </a:r>
            <a:endParaRPr/>
          </a:p>
          <a:p>
            <a:pPr indent="-139700" lvl="0" marL="342900" marR="0" rtl="0" algn="l">
              <a:spcBef>
                <a:spcPts val="1840"/>
              </a:spcBef>
              <a:spcAft>
                <a:spcPts val="0"/>
              </a:spcAft>
              <a:buClr>
                <a:schemeClr val="accent2"/>
              </a:buClr>
              <a:buSzPts val="3200"/>
              <a:buFont typeface="Arial"/>
              <a:buNone/>
            </a:pPr>
            <a:r>
              <a:t/>
            </a:r>
            <a:endParaRPr b="0" i="0" sz="3200" u="none">
              <a:solidFill>
                <a:schemeClr val="dk1"/>
              </a:solidFill>
              <a:latin typeface="Tahoma"/>
              <a:ea typeface="Tahoma"/>
              <a:cs typeface="Tahoma"/>
              <a:sym typeface="Tahoma"/>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0" name="Shape 130"/>
        <p:cNvGrpSpPr/>
        <p:nvPr/>
      </p:nvGrpSpPr>
      <p:grpSpPr>
        <a:xfrm>
          <a:off x="0" y="0"/>
          <a:ext cx="0" cy="0"/>
          <a:chOff x="0" y="0"/>
          <a:chExt cx="0" cy="0"/>
        </a:xfrm>
      </p:grpSpPr>
      <p:sp>
        <p:nvSpPr>
          <p:cNvPr id="131" name="Shape 131"/>
          <p:cNvSpPr txBox="1"/>
          <p:nvPr>
            <p:ph type="title"/>
          </p:nvPr>
        </p:nvSpPr>
        <p:spPr>
          <a:xfrm>
            <a:off x="304800" y="304800"/>
            <a:ext cx="7772400" cy="11430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2"/>
              </a:buClr>
              <a:buSzPts val="4000"/>
              <a:buFont typeface="Arial Black"/>
              <a:buNone/>
            </a:pPr>
            <a:r>
              <a:rPr b="0" i="0" lang="en-US" sz="4000" u="none" cap="none" strike="noStrike">
                <a:solidFill>
                  <a:schemeClr val="dk2"/>
                </a:solidFill>
                <a:latin typeface="Arial Black"/>
                <a:ea typeface="Arial Black"/>
                <a:cs typeface="Arial Black"/>
                <a:sym typeface="Arial Black"/>
              </a:rPr>
              <a:t>What is a Risk?</a:t>
            </a:r>
            <a:endParaRPr/>
          </a:p>
        </p:txBody>
      </p:sp>
      <p:sp>
        <p:nvSpPr>
          <p:cNvPr id="132" name="Shape 132"/>
          <p:cNvSpPr txBox="1"/>
          <p:nvPr>
            <p:ph idx="1" type="body"/>
          </p:nvPr>
        </p:nvSpPr>
        <p:spPr>
          <a:xfrm>
            <a:off x="457200" y="1885950"/>
            <a:ext cx="8178800" cy="41719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2"/>
              </a:buClr>
              <a:buSzPts val="3200"/>
              <a:buFont typeface="Arial"/>
              <a:buNone/>
            </a:pPr>
            <a:r>
              <a:rPr b="0" i="0" lang="en-US" sz="3200" u="none">
                <a:solidFill>
                  <a:schemeClr val="dk1"/>
                </a:solidFill>
                <a:latin typeface="Tahoma"/>
                <a:ea typeface="Tahoma"/>
                <a:cs typeface="Tahoma"/>
                <a:sym typeface="Tahoma"/>
              </a:rPr>
              <a:t>Simply put,</a:t>
            </a:r>
            <a:endParaRPr/>
          </a:p>
          <a:p>
            <a:pPr indent="0" lvl="0" marL="0" marR="0" rtl="0" algn="l">
              <a:lnSpc>
                <a:spcPct val="100000"/>
              </a:lnSpc>
              <a:spcBef>
                <a:spcPts val="640"/>
              </a:spcBef>
              <a:spcAft>
                <a:spcPts val="0"/>
              </a:spcAft>
              <a:buClr>
                <a:schemeClr val="accent2"/>
              </a:buClr>
              <a:buSzPts val="3200"/>
              <a:buFont typeface="Arial"/>
              <a:buNone/>
            </a:pPr>
            <a:r>
              <a:rPr b="0" i="0" lang="en-US" sz="3200" u="none">
                <a:solidFill>
                  <a:schemeClr val="dk1"/>
                </a:solidFill>
                <a:latin typeface="Tahoma"/>
                <a:ea typeface="Tahoma"/>
                <a:cs typeface="Tahoma"/>
                <a:sym typeface="Tahoma"/>
              </a:rPr>
              <a:t>   Risk is the CHANCE OF LOSS,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6" name="Shape 136"/>
        <p:cNvGrpSpPr/>
        <p:nvPr/>
      </p:nvGrpSpPr>
      <p:grpSpPr>
        <a:xfrm>
          <a:off x="0" y="0"/>
          <a:ext cx="0" cy="0"/>
          <a:chOff x="0" y="0"/>
          <a:chExt cx="0" cy="0"/>
        </a:xfrm>
      </p:grpSpPr>
      <p:sp>
        <p:nvSpPr>
          <p:cNvPr id="137" name="Shape 137"/>
          <p:cNvSpPr txBox="1"/>
          <p:nvPr>
            <p:ph type="title"/>
          </p:nvPr>
        </p:nvSpPr>
        <p:spPr>
          <a:xfrm>
            <a:off x="406400" y="228600"/>
            <a:ext cx="7772400" cy="11430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2"/>
              </a:buClr>
              <a:buSzPts val="4000"/>
              <a:buFont typeface="Arial Black"/>
              <a:buNone/>
            </a:pPr>
            <a:r>
              <a:rPr b="0" i="0" lang="en-US" sz="4000" u="none" cap="none" strike="noStrike">
                <a:solidFill>
                  <a:schemeClr val="dk2"/>
                </a:solidFill>
                <a:latin typeface="Arial Black"/>
                <a:ea typeface="Arial Black"/>
                <a:cs typeface="Arial Black"/>
                <a:sym typeface="Arial Black"/>
              </a:rPr>
              <a:t>Risk Exposure</a:t>
            </a:r>
            <a:endParaRPr/>
          </a:p>
        </p:txBody>
      </p:sp>
      <p:sp>
        <p:nvSpPr>
          <p:cNvPr id="138" name="Shape 138"/>
          <p:cNvSpPr txBox="1"/>
          <p:nvPr>
            <p:ph idx="1" type="body"/>
          </p:nvPr>
        </p:nvSpPr>
        <p:spPr>
          <a:xfrm>
            <a:off x="457200" y="1885950"/>
            <a:ext cx="8178800" cy="4171950"/>
          </a:xfrm>
          <a:prstGeom prst="rect">
            <a:avLst/>
          </a:prstGeom>
          <a:noFill/>
          <a:ln>
            <a:noFill/>
          </a:ln>
        </p:spPr>
        <p:txBody>
          <a:bodyPr anchorCtr="0" anchor="t" bIns="45700" lIns="91425" spcFirstLastPara="1" rIns="91425" wrap="square" tIns="45700">
            <a:noAutofit/>
          </a:bodyPr>
          <a:lstStyle/>
          <a:p>
            <a:pPr indent="-514350" lvl="0" marL="514350" marR="0" rtl="0" algn="l">
              <a:lnSpc>
                <a:spcPct val="100000"/>
              </a:lnSpc>
              <a:spcBef>
                <a:spcPts val="0"/>
              </a:spcBef>
              <a:spcAft>
                <a:spcPts val="0"/>
              </a:spcAft>
              <a:buClr>
                <a:schemeClr val="accent2"/>
              </a:buClr>
              <a:buSzPts val="3200"/>
              <a:buFont typeface="Arial"/>
              <a:buAutoNum type="arabicPeriod"/>
            </a:pPr>
            <a:r>
              <a:rPr b="0" i="0" lang="en-US" sz="3200" u="none">
                <a:solidFill>
                  <a:schemeClr val="dk1"/>
                </a:solidFill>
                <a:latin typeface="Tahoma"/>
                <a:ea typeface="Tahoma"/>
                <a:cs typeface="Tahoma"/>
                <a:sym typeface="Tahoma"/>
              </a:rPr>
              <a:t>Liability</a:t>
            </a:r>
            <a:endParaRPr/>
          </a:p>
          <a:p>
            <a:pPr indent="-514350" lvl="0" marL="514350" marR="0" rtl="0" algn="l">
              <a:lnSpc>
                <a:spcPct val="100000"/>
              </a:lnSpc>
              <a:spcBef>
                <a:spcPts val="1840"/>
              </a:spcBef>
              <a:spcAft>
                <a:spcPts val="0"/>
              </a:spcAft>
              <a:buClr>
                <a:schemeClr val="accent2"/>
              </a:buClr>
              <a:buSzPts val="3200"/>
              <a:buFont typeface="Arial"/>
              <a:buAutoNum type="arabicPeriod"/>
            </a:pPr>
            <a:r>
              <a:rPr b="0" i="0" lang="en-US" sz="3200" u="none">
                <a:solidFill>
                  <a:schemeClr val="dk1"/>
                </a:solidFill>
                <a:latin typeface="Tahoma"/>
                <a:ea typeface="Tahoma"/>
                <a:cs typeface="Tahoma"/>
                <a:sym typeface="Tahoma"/>
              </a:rPr>
              <a:t>Personnel</a:t>
            </a:r>
            <a:endParaRPr/>
          </a:p>
          <a:p>
            <a:pPr indent="-514350" lvl="0" marL="514350" marR="0" rtl="0" algn="l">
              <a:lnSpc>
                <a:spcPct val="100000"/>
              </a:lnSpc>
              <a:spcBef>
                <a:spcPts val="1840"/>
              </a:spcBef>
              <a:spcAft>
                <a:spcPts val="0"/>
              </a:spcAft>
              <a:buClr>
                <a:schemeClr val="accent2"/>
              </a:buClr>
              <a:buSzPts val="3200"/>
              <a:buFont typeface="Arial"/>
              <a:buAutoNum type="arabicPeriod"/>
            </a:pPr>
            <a:r>
              <a:rPr b="0" i="0" lang="en-US" sz="3200" u="none">
                <a:solidFill>
                  <a:schemeClr val="dk1"/>
                </a:solidFill>
                <a:latin typeface="Tahoma"/>
                <a:ea typeface="Tahoma"/>
                <a:cs typeface="Tahoma"/>
                <a:sym typeface="Tahoma"/>
              </a:rPr>
              <a:t>Property</a:t>
            </a:r>
            <a:endParaRPr/>
          </a:p>
          <a:p>
            <a:pPr indent="-514350" lvl="0" marL="514350" marR="0" rtl="0" algn="l">
              <a:lnSpc>
                <a:spcPct val="100000"/>
              </a:lnSpc>
              <a:spcBef>
                <a:spcPts val="1840"/>
              </a:spcBef>
              <a:spcAft>
                <a:spcPts val="0"/>
              </a:spcAft>
              <a:buClr>
                <a:schemeClr val="accent2"/>
              </a:buClr>
              <a:buSzPts val="3200"/>
              <a:buFont typeface="Arial"/>
              <a:buAutoNum type="arabicPeriod"/>
            </a:pPr>
            <a:r>
              <a:rPr b="0" i="0" lang="en-US" sz="3200" u="none">
                <a:solidFill>
                  <a:schemeClr val="dk1"/>
                </a:solidFill>
                <a:latin typeface="Tahoma"/>
                <a:ea typeface="Tahoma"/>
                <a:cs typeface="Tahoma"/>
                <a:sym typeface="Tahoma"/>
              </a:rPr>
              <a:t>Net Income</a:t>
            </a:r>
            <a:endParaRPr/>
          </a:p>
          <a:p>
            <a:pPr indent="-139700" lvl="0" marL="342900" marR="0" rtl="0" algn="l">
              <a:spcBef>
                <a:spcPts val="1840"/>
              </a:spcBef>
              <a:spcAft>
                <a:spcPts val="0"/>
              </a:spcAft>
              <a:buClr>
                <a:schemeClr val="accent2"/>
              </a:buClr>
              <a:buSzPts val="3200"/>
              <a:buFont typeface="Arial"/>
              <a:buNone/>
            </a:pPr>
            <a:r>
              <a:t/>
            </a:r>
            <a:endParaRPr b="0" i="0" sz="3200" u="none">
              <a:solidFill>
                <a:schemeClr val="dk1"/>
              </a:solidFill>
              <a:latin typeface="Tahoma"/>
              <a:ea typeface="Tahoma"/>
              <a:cs typeface="Tahoma"/>
              <a:sym typeface="Tahoma"/>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2" name="Shape 142"/>
        <p:cNvGrpSpPr/>
        <p:nvPr/>
      </p:nvGrpSpPr>
      <p:grpSpPr>
        <a:xfrm>
          <a:off x="0" y="0"/>
          <a:ext cx="0" cy="0"/>
          <a:chOff x="0" y="0"/>
          <a:chExt cx="0" cy="0"/>
        </a:xfrm>
      </p:grpSpPr>
      <p:sp>
        <p:nvSpPr>
          <p:cNvPr id="143" name="Shape 143"/>
          <p:cNvSpPr txBox="1"/>
          <p:nvPr>
            <p:ph type="title"/>
          </p:nvPr>
        </p:nvSpPr>
        <p:spPr>
          <a:xfrm>
            <a:off x="406400" y="228600"/>
            <a:ext cx="7772400" cy="11430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2"/>
              </a:buClr>
              <a:buSzPts val="4000"/>
              <a:buFont typeface="Arial Black"/>
              <a:buNone/>
            </a:pPr>
            <a:r>
              <a:rPr b="0" i="0" lang="en-US" sz="4000" u="none" cap="none" strike="noStrike">
                <a:solidFill>
                  <a:schemeClr val="dk2"/>
                </a:solidFill>
                <a:latin typeface="Arial Black"/>
                <a:ea typeface="Arial Black"/>
                <a:cs typeface="Arial Black"/>
                <a:sym typeface="Arial Black"/>
              </a:rPr>
              <a:t>LIABILITY</a:t>
            </a:r>
            <a:endParaRPr/>
          </a:p>
        </p:txBody>
      </p:sp>
      <p:sp>
        <p:nvSpPr>
          <p:cNvPr id="144" name="Shape 144"/>
          <p:cNvSpPr txBox="1"/>
          <p:nvPr>
            <p:ph idx="1" type="body"/>
          </p:nvPr>
        </p:nvSpPr>
        <p:spPr>
          <a:xfrm>
            <a:off x="457200" y="1752600"/>
            <a:ext cx="8458200" cy="4381500"/>
          </a:xfrm>
          <a:prstGeom prst="rect">
            <a:avLst/>
          </a:prstGeom>
          <a:noFill/>
          <a:ln>
            <a:noFill/>
          </a:ln>
        </p:spPr>
        <p:txBody>
          <a:bodyPr anchorCtr="0" anchor="t" bIns="45700" lIns="91425" spcFirstLastPara="1" rIns="91425" wrap="square" tIns="45700">
            <a:noAutofit/>
          </a:bodyPr>
          <a:lstStyle/>
          <a:p>
            <a:pPr indent="0" lvl="1" marL="457200" marR="0" rtl="0" algn="l">
              <a:lnSpc>
                <a:spcPct val="100000"/>
              </a:lnSpc>
              <a:spcBef>
                <a:spcPts val="0"/>
              </a:spcBef>
              <a:spcAft>
                <a:spcPts val="0"/>
              </a:spcAft>
              <a:buClr>
                <a:schemeClr val="accent2"/>
              </a:buClr>
              <a:buSzPts val="2800"/>
              <a:buFont typeface="Arial"/>
              <a:buNone/>
            </a:pPr>
            <a:r>
              <a:rPr b="0" i="0" lang="en-US" sz="2800" u="none" cap="none" strike="noStrike">
                <a:solidFill>
                  <a:schemeClr val="dk1"/>
                </a:solidFill>
                <a:latin typeface="Tahoma"/>
                <a:ea typeface="Tahoma"/>
                <a:cs typeface="Tahoma"/>
                <a:sym typeface="Tahoma"/>
              </a:rPr>
              <a:t>Liability is synonymous with “responsibility.” Must be aware of your responsibility as it relates to liability when planning programs. </a:t>
            </a:r>
            <a:endParaRPr/>
          </a:p>
          <a:p>
            <a:pPr indent="-101600" lvl="4" marL="2057400" marR="0" rtl="0" algn="l">
              <a:lnSpc>
                <a:spcPct val="100000"/>
              </a:lnSpc>
              <a:spcBef>
                <a:spcPts val="400"/>
              </a:spcBef>
              <a:spcAft>
                <a:spcPts val="0"/>
              </a:spcAft>
              <a:buClr>
                <a:schemeClr val="accent2"/>
              </a:buClr>
              <a:buSzPts val="2000"/>
              <a:buFont typeface="Noto Sans Symbols"/>
              <a:buNone/>
            </a:pPr>
            <a:r>
              <a:t/>
            </a:r>
            <a:endParaRPr b="0" i="0" sz="2000" u="none" cap="none" strike="noStrike">
              <a:solidFill>
                <a:schemeClr val="dk1"/>
              </a:solidFill>
              <a:latin typeface="Tahoma"/>
              <a:ea typeface="Tahoma"/>
              <a:cs typeface="Tahoma"/>
              <a:sym typeface="Tahoma"/>
            </a:endParaRPr>
          </a:p>
          <a:p>
            <a:pPr indent="-101600" lvl="4" marL="2057400" marR="0" rtl="0" algn="l">
              <a:lnSpc>
                <a:spcPct val="100000"/>
              </a:lnSpc>
              <a:spcBef>
                <a:spcPts val="400"/>
              </a:spcBef>
              <a:spcAft>
                <a:spcPts val="0"/>
              </a:spcAft>
              <a:buClr>
                <a:schemeClr val="accent2"/>
              </a:buClr>
              <a:buSzPts val="2000"/>
              <a:buFont typeface="Noto Sans Symbols"/>
              <a:buNone/>
            </a:pPr>
            <a:r>
              <a:t/>
            </a:r>
            <a:endParaRPr b="0" i="0" sz="2000" u="none" cap="none" strike="noStrike">
              <a:solidFill>
                <a:schemeClr val="dk1"/>
              </a:solidFill>
              <a:latin typeface="Tahoma"/>
              <a:ea typeface="Tahoma"/>
              <a:cs typeface="Tahoma"/>
              <a:sym typeface="Tahoma"/>
            </a:endParaRPr>
          </a:p>
          <a:p>
            <a:pPr indent="-215900" lvl="0" marL="342900" marR="0" rtl="0" algn="l">
              <a:spcBef>
                <a:spcPts val="400"/>
              </a:spcBef>
              <a:spcAft>
                <a:spcPts val="0"/>
              </a:spcAft>
              <a:buClr>
                <a:schemeClr val="accent2"/>
              </a:buClr>
              <a:buSzPts val="2000"/>
              <a:buFont typeface="Arial"/>
              <a:buNone/>
            </a:pPr>
            <a:r>
              <a:t/>
            </a:r>
            <a:endParaRPr b="0" i="0" sz="2000" u="none" cap="none" strike="noStrike">
              <a:solidFill>
                <a:schemeClr val="dk1"/>
              </a:solidFill>
              <a:latin typeface="Tahoma"/>
              <a:ea typeface="Tahoma"/>
              <a:cs typeface="Tahoma"/>
              <a:sym typeface="Tahoma"/>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8" name="Shape 148"/>
        <p:cNvGrpSpPr/>
        <p:nvPr/>
      </p:nvGrpSpPr>
      <p:grpSpPr>
        <a:xfrm>
          <a:off x="0" y="0"/>
          <a:ext cx="0" cy="0"/>
          <a:chOff x="0" y="0"/>
          <a:chExt cx="0" cy="0"/>
        </a:xfrm>
      </p:grpSpPr>
      <p:sp>
        <p:nvSpPr>
          <p:cNvPr id="149" name="Shape 149"/>
          <p:cNvSpPr txBox="1"/>
          <p:nvPr>
            <p:ph type="title"/>
          </p:nvPr>
        </p:nvSpPr>
        <p:spPr>
          <a:xfrm>
            <a:off x="406400" y="228600"/>
            <a:ext cx="7772400" cy="11430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2"/>
              </a:buClr>
              <a:buSzPts val="4000"/>
              <a:buFont typeface="Arial Black"/>
              <a:buNone/>
            </a:pPr>
            <a:r>
              <a:rPr b="0" i="0" lang="en-US" sz="4000" u="none" cap="none" strike="noStrike">
                <a:solidFill>
                  <a:schemeClr val="dk2"/>
                </a:solidFill>
                <a:latin typeface="Arial Black"/>
                <a:ea typeface="Arial Black"/>
                <a:cs typeface="Arial Black"/>
                <a:sym typeface="Arial Black"/>
              </a:rPr>
              <a:t>LIABILITY</a:t>
            </a:r>
            <a:endParaRPr/>
          </a:p>
        </p:txBody>
      </p:sp>
      <p:sp>
        <p:nvSpPr>
          <p:cNvPr id="150" name="Shape 150"/>
          <p:cNvSpPr txBox="1"/>
          <p:nvPr>
            <p:ph idx="1" type="body"/>
          </p:nvPr>
        </p:nvSpPr>
        <p:spPr>
          <a:xfrm>
            <a:off x="457200" y="1752600"/>
            <a:ext cx="8458200" cy="4381500"/>
          </a:xfrm>
          <a:prstGeom prst="rect">
            <a:avLst/>
          </a:prstGeom>
          <a:noFill/>
          <a:ln>
            <a:noFill/>
          </a:ln>
        </p:spPr>
        <p:txBody>
          <a:bodyPr anchorCtr="0" anchor="t" bIns="45700" lIns="91425" spcFirstLastPara="1" rIns="91425" wrap="square" tIns="45700">
            <a:noAutofit/>
          </a:bodyPr>
          <a:lstStyle/>
          <a:p>
            <a:pPr indent="0" lvl="1" marL="457200" marR="0" rtl="0" algn="l">
              <a:lnSpc>
                <a:spcPct val="100000"/>
              </a:lnSpc>
              <a:spcBef>
                <a:spcPts val="0"/>
              </a:spcBef>
              <a:spcAft>
                <a:spcPts val="0"/>
              </a:spcAft>
              <a:buClr>
                <a:schemeClr val="accent2"/>
              </a:buClr>
              <a:buSzPts val="2800"/>
              <a:buFont typeface="Arial"/>
              <a:buNone/>
            </a:pPr>
            <a:r>
              <a:rPr b="0" i="0" lang="en-US" sz="2800" u="none" cap="none" strike="noStrike">
                <a:solidFill>
                  <a:schemeClr val="dk1"/>
                </a:solidFill>
                <a:latin typeface="Tahoma"/>
                <a:ea typeface="Tahoma"/>
                <a:cs typeface="Tahoma"/>
                <a:sym typeface="Tahoma"/>
              </a:rPr>
              <a:t>There are two types of liability:</a:t>
            </a:r>
            <a:endParaRPr/>
          </a:p>
          <a:p>
            <a:pPr indent="0" lvl="1" marL="457200" marR="0" rtl="0" algn="l">
              <a:lnSpc>
                <a:spcPct val="100000"/>
              </a:lnSpc>
              <a:spcBef>
                <a:spcPts val="560"/>
              </a:spcBef>
              <a:spcAft>
                <a:spcPts val="0"/>
              </a:spcAft>
              <a:buClr>
                <a:schemeClr val="accent2"/>
              </a:buClr>
              <a:buSzPts val="2800"/>
              <a:buFont typeface="Noto Sans Symbols"/>
              <a:buChar char="▪"/>
            </a:pPr>
            <a:r>
              <a:rPr b="0" i="0" lang="en-US" sz="2800" u="none" cap="none" strike="noStrike">
                <a:solidFill>
                  <a:schemeClr val="dk1"/>
                </a:solidFill>
                <a:latin typeface="Tahoma"/>
                <a:ea typeface="Tahoma"/>
                <a:cs typeface="Tahoma"/>
                <a:sym typeface="Tahoma"/>
              </a:rPr>
              <a:t>Criminal</a:t>
            </a:r>
            <a:endParaRPr/>
          </a:p>
          <a:p>
            <a:pPr indent="0" lvl="1" marL="457200" marR="0" rtl="0" algn="l">
              <a:lnSpc>
                <a:spcPct val="100000"/>
              </a:lnSpc>
              <a:spcBef>
                <a:spcPts val="560"/>
              </a:spcBef>
              <a:spcAft>
                <a:spcPts val="0"/>
              </a:spcAft>
              <a:buClr>
                <a:schemeClr val="accent2"/>
              </a:buClr>
              <a:buSzPts val="2800"/>
              <a:buFont typeface="Noto Sans Symbols"/>
              <a:buChar char="▪"/>
            </a:pPr>
            <a:r>
              <a:rPr b="0" i="0" lang="en-US" sz="2800" u="none" cap="none" strike="noStrike">
                <a:solidFill>
                  <a:schemeClr val="dk1"/>
                </a:solidFill>
                <a:latin typeface="Tahoma"/>
                <a:ea typeface="Tahoma"/>
                <a:cs typeface="Tahoma"/>
                <a:sym typeface="Tahoma"/>
              </a:rPr>
              <a:t>Civil</a:t>
            </a:r>
            <a:endParaRPr/>
          </a:p>
          <a:p>
            <a:pPr indent="-228600" lvl="2" marL="1143000" marR="0" rtl="0" algn="l">
              <a:lnSpc>
                <a:spcPct val="100000"/>
              </a:lnSpc>
              <a:spcBef>
                <a:spcPts val="480"/>
              </a:spcBef>
              <a:spcAft>
                <a:spcPts val="0"/>
              </a:spcAft>
              <a:buClr>
                <a:schemeClr val="accent2"/>
              </a:buClr>
              <a:buSzPts val="2400"/>
              <a:buFont typeface="Courier New"/>
              <a:buChar char="o"/>
            </a:pPr>
            <a:r>
              <a:rPr b="0" i="0" lang="en-US" sz="2400" u="none" cap="none" strike="noStrike">
                <a:solidFill>
                  <a:schemeClr val="dk1"/>
                </a:solidFill>
                <a:latin typeface="Tahoma"/>
                <a:ea typeface="Tahoma"/>
                <a:cs typeface="Tahoma"/>
                <a:sym typeface="Tahoma"/>
              </a:rPr>
              <a:t>two types:</a:t>
            </a:r>
            <a:endParaRPr/>
          </a:p>
          <a:p>
            <a:pPr indent="-228600" lvl="3" marL="1600200" marR="0" rtl="0" algn="l">
              <a:lnSpc>
                <a:spcPct val="100000"/>
              </a:lnSpc>
              <a:spcBef>
                <a:spcPts val="400"/>
              </a:spcBef>
              <a:spcAft>
                <a:spcPts val="0"/>
              </a:spcAft>
              <a:buClr>
                <a:schemeClr val="accent2"/>
              </a:buClr>
              <a:buSzPts val="2000"/>
              <a:buFont typeface="Noto Sans Symbols"/>
              <a:buChar char="➢"/>
            </a:pPr>
            <a:r>
              <a:rPr b="0" i="0" lang="en-US" sz="2000" u="none" cap="none" strike="noStrike">
                <a:solidFill>
                  <a:schemeClr val="dk1"/>
                </a:solidFill>
                <a:latin typeface="Tahoma"/>
                <a:ea typeface="Tahoma"/>
                <a:cs typeface="Tahoma"/>
                <a:sym typeface="Tahoma"/>
              </a:rPr>
              <a:t>Contractual</a:t>
            </a:r>
            <a:endParaRPr/>
          </a:p>
          <a:p>
            <a:pPr indent="-228600" lvl="3" marL="1600200" marR="0" rtl="0" algn="l">
              <a:lnSpc>
                <a:spcPct val="100000"/>
              </a:lnSpc>
              <a:spcBef>
                <a:spcPts val="400"/>
              </a:spcBef>
              <a:spcAft>
                <a:spcPts val="0"/>
              </a:spcAft>
              <a:buClr>
                <a:schemeClr val="accent2"/>
              </a:buClr>
              <a:buSzPts val="2000"/>
              <a:buFont typeface="Noto Sans Symbols"/>
              <a:buChar char="➢"/>
            </a:pPr>
            <a:r>
              <a:rPr b="0" i="0" lang="en-US" sz="2000" u="none" cap="none" strike="noStrike">
                <a:solidFill>
                  <a:schemeClr val="dk1"/>
                </a:solidFill>
                <a:latin typeface="Tahoma"/>
                <a:ea typeface="Tahoma"/>
                <a:cs typeface="Tahoma"/>
                <a:sym typeface="Tahoma"/>
              </a:rPr>
              <a:t>Tort – many types, including</a:t>
            </a:r>
            <a:endParaRPr/>
          </a:p>
          <a:p>
            <a:pPr indent="-228600" lvl="4" marL="2057400" marR="0" rtl="0" algn="l">
              <a:lnSpc>
                <a:spcPct val="100000"/>
              </a:lnSpc>
              <a:spcBef>
                <a:spcPts val="400"/>
              </a:spcBef>
              <a:spcAft>
                <a:spcPts val="0"/>
              </a:spcAft>
              <a:buClr>
                <a:schemeClr val="accent2"/>
              </a:buClr>
              <a:buSzPts val="2000"/>
              <a:buFont typeface="Noto Sans Symbols"/>
              <a:buChar char="➢"/>
            </a:pPr>
            <a:r>
              <a:rPr b="0" i="0" lang="en-US" sz="2000" u="none" cap="none" strike="noStrike">
                <a:solidFill>
                  <a:schemeClr val="dk1"/>
                </a:solidFill>
                <a:latin typeface="Tahoma"/>
                <a:ea typeface="Tahoma"/>
                <a:cs typeface="Tahoma"/>
                <a:sym typeface="Tahoma"/>
              </a:rPr>
              <a:t>Intentional wrong</a:t>
            </a:r>
            <a:endParaRPr/>
          </a:p>
          <a:p>
            <a:pPr indent="-228600" lvl="4" marL="2057400" marR="0" rtl="0" algn="l">
              <a:lnSpc>
                <a:spcPct val="100000"/>
              </a:lnSpc>
              <a:spcBef>
                <a:spcPts val="400"/>
              </a:spcBef>
              <a:spcAft>
                <a:spcPts val="0"/>
              </a:spcAft>
              <a:buClr>
                <a:schemeClr val="accent2"/>
              </a:buClr>
              <a:buSzPts val="2000"/>
              <a:buFont typeface="Noto Sans Symbols"/>
              <a:buChar char="➢"/>
            </a:pPr>
            <a:r>
              <a:rPr b="0" i="0" lang="en-US" sz="2000" u="none" cap="none" strike="noStrike">
                <a:solidFill>
                  <a:schemeClr val="dk1"/>
                </a:solidFill>
                <a:latin typeface="Tahoma"/>
                <a:ea typeface="Tahoma"/>
                <a:cs typeface="Tahoma"/>
                <a:sym typeface="Tahoma"/>
              </a:rPr>
              <a:t>Unintentional wrong</a:t>
            </a:r>
            <a:endParaRPr/>
          </a:p>
          <a:p>
            <a:pPr indent="-101600" lvl="4" marL="2057400" marR="0" rtl="0" algn="l">
              <a:lnSpc>
                <a:spcPct val="100000"/>
              </a:lnSpc>
              <a:spcBef>
                <a:spcPts val="400"/>
              </a:spcBef>
              <a:spcAft>
                <a:spcPts val="0"/>
              </a:spcAft>
              <a:buClr>
                <a:schemeClr val="accent2"/>
              </a:buClr>
              <a:buSzPts val="2000"/>
              <a:buFont typeface="Noto Sans Symbols"/>
              <a:buNone/>
            </a:pPr>
            <a:r>
              <a:t/>
            </a:r>
            <a:endParaRPr b="0" i="0" sz="2000" u="none" cap="none" strike="noStrike">
              <a:solidFill>
                <a:schemeClr val="dk1"/>
              </a:solidFill>
              <a:latin typeface="Tahoma"/>
              <a:ea typeface="Tahoma"/>
              <a:cs typeface="Tahoma"/>
              <a:sym typeface="Tahoma"/>
            </a:endParaRPr>
          </a:p>
          <a:p>
            <a:pPr indent="-101600" lvl="4" marL="2057400" marR="0" rtl="0" algn="l">
              <a:lnSpc>
                <a:spcPct val="100000"/>
              </a:lnSpc>
              <a:spcBef>
                <a:spcPts val="400"/>
              </a:spcBef>
              <a:spcAft>
                <a:spcPts val="0"/>
              </a:spcAft>
              <a:buClr>
                <a:schemeClr val="accent2"/>
              </a:buClr>
              <a:buSzPts val="2000"/>
              <a:buFont typeface="Noto Sans Symbols"/>
              <a:buNone/>
            </a:pPr>
            <a:r>
              <a:t/>
            </a:r>
            <a:endParaRPr b="0" i="0" sz="2000" u="none" cap="none" strike="noStrike">
              <a:solidFill>
                <a:schemeClr val="dk1"/>
              </a:solidFill>
              <a:latin typeface="Tahoma"/>
              <a:ea typeface="Tahoma"/>
              <a:cs typeface="Tahoma"/>
              <a:sym typeface="Tahoma"/>
            </a:endParaRPr>
          </a:p>
          <a:p>
            <a:pPr indent="-215900" lvl="0" marL="342900" marR="0" rtl="0" algn="l">
              <a:spcBef>
                <a:spcPts val="400"/>
              </a:spcBef>
              <a:spcAft>
                <a:spcPts val="0"/>
              </a:spcAft>
              <a:buClr>
                <a:schemeClr val="accent2"/>
              </a:buClr>
              <a:buSzPts val="2000"/>
              <a:buFont typeface="Arial"/>
              <a:buNone/>
            </a:pPr>
            <a:r>
              <a:t/>
            </a:r>
            <a:endParaRPr b="0" i="0" sz="2000" u="none" cap="none" strike="noStrike">
              <a:solidFill>
                <a:schemeClr val="dk1"/>
              </a:solidFill>
              <a:latin typeface="Tahoma"/>
              <a:ea typeface="Tahoma"/>
              <a:cs typeface="Tahoma"/>
              <a:sym typeface="Tahom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50">
                                            <p:txEl>
                                              <p:pRg end="0" st="0"/>
                                            </p:txEl>
                                          </p:spTgt>
                                        </p:tgtEl>
                                        <p:attrNameLst>
                                          <p:attrName>style.visibility</p:attrName>
                                        </p:attrNameLst>
                                      </p:cBhvr>
                                      <p:to>
                                        <p:strVal val="visible"/>
                                      </p:to>
                                    </p:set>
                                    <p:anim calcmode="lin" valueType="num">
                                      <p:cBhvr additive="base">
                                        <p:cTn dur="500"/>
                                        <p:tgtEl>
                                          <p:spTgt spid="150">
                                            <p:txEl>
                                              <p:pRg end="0" st="0"/>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50">
                                            <p:txEl>
                                              <p:pRg end="1" st="1"/>
                                            </p:txEl>
                                          </p:spTgt>
                                        </p:tgtEl>
                                        <p:attrNameLst>
                                          <p:attrName>style.visibility</p:attrName>
                                        </p:attrNameLst>
                                      </p:cBhvr>
                                      <p:to>
                                        <p:strVal val="visible"/>
                                      </p:to>
                                    </p:set>
                                    <p:anim calcmode="lin" valueType="num">
                                      <p:cBhvr additive="base">
                                        <p:cTn dur="500"/>
                                        <p:tgtEl>
                                          <p:spTgt spid="150">
                                            <p:txEl>
                                              <p:pRg end="1" st="1"/>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50">
                                            <p:txEl>
                                              <p:pRg end="2" st="2"/>
                                            </p:txEl>
                                          </p:spTgt>
                                        </p:tgtEl>
                                        <p:attrNameLst>
                                          <p:attrName>style.visibility</p:attrName>
                                        </p:attrNameLst>
                                      </p:cBhvr>
                                      <p:to>
                                        <p:strVal val="visible"/>
                                      </p:to>
                                    </p:set>
                                    <p:anim calcmode="lin" valueType="num">
                                      <p:cBhvr additive="base">
                                        <p:cTn dur="500"/>
                                        <p:tgtEl>
                                          <p:spTgt spid="150">
                                            <p:txEl>
                                              <p:pRg end="2" st="2"/>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50">
                                            <p:txEl>
                                              <p:pRg end="3" st="3"/>
                                            </p:txEl>
                                          </p:spTgt>
                                        </p:tgtEl>
                                        <p:attrNameLst>
                                          <p:attrName>style.visibility</p:attrName>
                                        </p:attrNameLst>
                                      </p:cBhvr>
                                      <p:to>
                                        <p:strVal val="visible"/>
                                      </p:to>
                                    </p:set>
                                    <p:anim calcmode="lin" valueType="num">
                                      <p:cBhvr additive="base">
                                        <p:cTn dur="500"/>
                                        <p:tgtEl>
                                          <p:spTgt spid="150">
                                            <p:txEl>
                                              <p:pRg end="3" st="3"/>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50">
                                            <p:txEl>
                                              <p:pRg end="4" st="4"/>
                                            </p:txEl>
                                          </p:spTgt>
                                        </p:tgtEl>
                                        <p:attrNameLst>
                                          <p:attrName>style.visibility</p:attrName>
                                        </p:attrNameLst>
                                      </p:cBhvr>
                                      <p:to>
                                        <p:strVal val="visible"/>
                                      </p:to>
                                    </p:set>
                                    <p:anim calcmode="lin" valueType="num">
                                      <p:cBhvr additive="base">
                                        <p:cTn dur="500"/>
                                        <p:tgtEl>
                                          <p:spTgt spid="150">
                                            <p:txEl>
                                              <p:pRg end="4" st="4"/>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50">
                                            <p:txEl>
                                              <p:pRg end="5" st="5"/>
                                            </p:txEl>
                                          </p:spTgt>
                                        </p:tgtEl>
                                        <p:attrNameLst>
                                          <p:attrName>style.visibility</p:attrName>
                                        </p:attrNameLst>
                                      </p:cBhvr>
                                      <p:to>
                                        <p:strVal val="visible"/>
                                      </p:to>
                                    </p:set>
                                    <p:anim calcmode="lin" valueType="num">
                                      <p:cBhvr additive="base">
                                        <p:cTn dur="500"/>
                                        <p:tgtEl>
                                          <p:spTgt spid="150">
                                            <p:txEl>
                                              <p:pRg end="5" st="5"/>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50">
                                            <p:txEl>
                                              <p:pRg end="6" st="6"/>
                                            </p:txEl>
                                          </p:spTgt>
                                        </p:tgtEl>
                                        <p:attrNameLst>
                                          <p:attrName>style.visibility</p:attrName>
                                        </p:attrNameLst>
                                      </p:cBhvr>
                                      <p:to>
                                        <p:strVal val="visible"/>
                                      </p:to>
                                    </p:set>
                                    <p:anim calcmode="lin" valueType="num">
                                      <p:cBhvr additive="base">
                                        <p:cTn dur="500"/>
                                        <p:tgtEl>
                                          <p:spTgt spid="150">
                                            <p:txEl>
                                              <p:pRg end="6" st="6"/>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50">
                                            <p:txEl>
                                              <p:pRg end="7" st="7"/>
                                            </p:txEl>
                                          </p:spTgt>
                                        </p:tgtEl>
                                        <p:attrNameLst>
                                          <p:attrName>style.visibility</p:attrName>
                                        </p:attrNameLst>
                                      </p:cBhvr>
                                      <p:to>
                                        <p:strVal val="visible"/>
                                      </p:to>
                                    </p:set>
                                    <p:anim calcmode="lin" valueType="num">
                                      <p:cBhvr additive="base">
                                        <p:cTn dur="500"/>
                                        <p:tgtEl>
                                          <p:spTgt spid="150">
                                            <p:txEl>
                                              <p:pRg end="7" st="7"/>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50">
                                            <p:txEl>
                                              <p:pRg end="8" st="8"/>
                                            </p:txEl>
                                          </p:spTgt>
                                        </p:tgtEl>
                                        <p:attrNameLst>
                                          <p:attrName>style.visibility</p:attrName>
                                        </p:attrNameLst>
                                      </p:cBhvr>
                                      <p:to>
                                        <p:strVal val="visible"/>
                                      </p:to>
                                    </p:set>
                                    <p:anim calcmode="lin" valueType="num">
                                      <p:cBhvr additive="base">
                                        <p:cTn dur="500"/>
                                        <p:tgtEl>
                                          <p:spTgt spid="150">
                                            <p:txEl>
                                              <p:pRg end="8" st="8"/>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50">
                                            <p:txEl>
                                              <p:pRg end="9" st="9"/>
                                            </p:txEl>
                                          </p:spTgt>
                                        </p:tgtEl>
                                        <p:attrNameLst>
                                          <p:attrName>style.visibility</p:attrName>
                                        </p:attrNameLst>
                                      </p:cBhvr>
                                      <p:to>
                                        <p:strVal val="visible"/>
                                      </p:to>
                                    </p:set>
                                    <p:anim calcmode="lin" valueType="num">
                                      <p:cBhvr additive="base">
                                        <p:cTn dur="500"/>
                                        <p:tgtEl>
                                          <p:spTgt spid="150">
                                            <p:txEl>
                                              <p:pRg end="9" st="9"/>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50">
                                            <p:txEl>
                                              <p:pRg end="10" st="10"/>
                                            </p:txEl>
                                          </p:spTgt>
                                        </p:tgtEl>
                                        <p:attrNameLst>
                                          <p:attrName>style.visibility</p:attrName>
                                        </p:attrNameLst>
                                      </p:cBhvr>
                                      <p:to>
                                        <p:strVal val="visible"/>
                                      </p:to>
                                    </p:set>
                                    <p:anim calcmode="lin" valueType="num">
                                      <p:cBhvr additive="base">
                                        <p:cTn dur="500"/>
                                        <p:tgtEl>
                                          <p:spTgt spid="150">
                                            <p:txEl>
                                              <p:pRg end="10" st="10"/>
                                            </p:txEl>
                                          </p:spTgt>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Contemporary Portrait">
  <a:themeElements>
    <a:clrScheme name="Contemporary Portrait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ontemporary Portrait">
  <a:themeElements>
    <a:clrScheme name="Contemporary Portrait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