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6" r:id="rId6"/>
    <p:sldId id="267" r:id="rId7"/>
    <p:sldId id="278" r:id="rId8"/>
    <p:sldId id="268" r:id="rId9"/>
    <p:sldId id="269" r:id="rId10"/>
    <p:sldId id="270" r:id="rId11"/>
    <p:sldId id="260" r:id="rId12"/>
    <p:sldId id="261" r:id="rId13"/>
    <p:sldId id="262" r:id="rId14"/>
    <p:sldId id="263" r:id="rId15"/>
    <p:sldId id="279" r:id="rId16"/>
    <p:sldId id="264" r:id="rId17"/>
    <p:sldId id="265" r:id="rId18"/>
    <p:sldId id="285" r:id="rId19"/>
    <p:sldId id="286" r:id="rId20"/>
    <p:sldId id="287" r:id="rId21"/>
    <p:sldId id="271" r:id="rId22"/>
    <p:sldId id="281" r:id="rId23"/>
    <p:sldId id="280" r:id="rId24"/>
    <p:sldId id="282" r:id="rId25"/>
    <p:sldId id="272" r:id="rId26"/>
    <p:sldId id="283" r:id="rId27"/>
    <p:sldId id="284" r:id="rId28"/>
    <p:sldId id="273" r:id="rId29"/>
    <p:sldId id="274" r:id="rId30"/>
    <p:sldId id="276" r:id="rId31"/>
    <p:sldId id="275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4660"/>
  </p:normalViewPr>
  <p:slideViewPr>
    <p:cSldViewPr>
      <p:cViewPr varScale="1">
        <p:scale>
          <a:sx n="106" d="100"/>
          <a:sy n="106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9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7124C-ECD3-41BA-8302-94DC26DA63A6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4D773-49DE-4C9F-BE09-81F676793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A7C414-8953-431F-BB66-5E0A21CDC3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gray">
          <a:xfrm>
            <a:off x="304800" y="1600200"/>
            <a:ext cx="7653338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D2D0DAFD-0080-413C-B875-0F28B25E45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CEC8E-CB43-4810-B8AE-4F9916CF8C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4D2DF-E077-4788-9830-240D76AED2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3E97D-DE4F-418C-8CF6-033963ABD5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57F80-3A56-49BA-BC25-045022B4A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5AC50-5325-4F87-BFB0-9177A08F72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86F82-ABD1-4B87-92B7-3A29598E7E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186F9-C7A1-439A-AD21-82B6CD15A7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D5622-C004-44CF-B65B-6F979BF067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E49BB-DFA7-4C45-AEC1-9194AF19C8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67643-6663-48FE-BE85-F2FEEF85C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8E1C27D6-0E4A-44B7-A109-D7FDF56653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676400"/>
            <a:ext cx="7772400" cy="1143000"/>
          </a:xfrm>
        </p:spPr>
        <p:txBody>
          <a:bodyPr/>
          <a:lstStyle/>
          <a:p>
            <a:pPr algn="ctr"/>
            <a:r>
              <a:rPr lang="en-US" sz="66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Virginia Chapter of  </a:t>
            </a:r>
            <a:r>
              <a:rPr lang="en-US" sz="66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4-H All Stars</a:t>
            </a:r>
            <a:endParaRPr lang="en-US" dirty="0"/>
          </a:p>
        </p:txBody>
      </p:sp>
      <p:pic>
        <p:nvPicPr>
          <p:cNvPr id="8" name="Picture 7" descr="4h_mark1_em_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3962400"/>
            <a:ext cx="1784350" cy="18619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43434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/>
              <a:t>Short and Sweet Orientation for Agents</a:t>
            </a:r>
          </a:p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Carol Nansel, Shenandoah Co. 4-H Agent/All Star Liaison</a:t>
            </a:r>
          </a:p>
          <a:p>
            <a:pPr algn="ctr"/>
            <a:r>
              <a:rPr lang="en-US" sz="1800" dirty="0" smtClean="0"/>
              <a:t>cnansel@vt.edu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3276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Motto:  Service</a:t>
            </a:r>
            <a:endParaRPr lang="en-US" sz="4800" b="1" dirty="0"/>
          </a:p>
        </p:txBody>
      </p:sp>
      <p:pic>
        <p:nvPicPr>
          <p:cNvPr id="12" name="Picture 11" descr="allstar 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657600"/>
            <a:ext cx="2286000" cy="2179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61722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September, 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Where do I start?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Be sure you offer opportunities                  for 4-H’ers in the “big four” components</a:t>
            </a:r>
          </a:p>
          <a:p>
            <a:pPr lvl="1"/>
            <a:r>
              <a:rPr lang="en-US" dirty="0" smtClean="0"/>
              <a:t>Leadership   (33%)</a:t>
            </a:r>
          </a:p>
          <a:p>
            <a:pPr lvl="1"/>
            <a:r>
              <a:rPr lang="en-US" dirty="0" smtClean="0"/>
              <a:t>Projects and Activities  (19%)</a:t>
            </a:r>
          </a:p>
          <a:p>
            <a:pPr lvl="1"/>
            <a:r>
              <a:rPr lang="en-US" dirty="0" smtClean="0"/>
              <a:t>Competitive Events and Exhibits  (16%)</a:t>
            </a:r>
          </a:p>
          <a:p>
            <a:pPr lvl="1"/>
            <a:r>
              <a:rPr lang="en-US" dirty="0" smtClean="0"/>
              <a:t>Recognition  (14%)</a:t>
            </a:r>
            <a:endParaRPr lang="en-US" dirty="0"/>
          </a:p>
        </p:txBody>
      </p:sp>
      <p:pic>
        <p:nvPicPr>
          <p:cNvPr id="4" name="Picture 3" descr="4h_mark1_em_tra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4419600"/>
            <a:ext cx="1784350" cy="1861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Application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 dirty="0" smtClean="0"/>
              <a:t>Agents share the nomination form with eligible 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4-H’ers by October 1 and collect completed forms.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Schedule a meeting with All Stars in your unit to review forms and vote on them during </a:t>
            </a:r>
            <a:r>
              <a:rPr lang="en-US" sz="2800" dirty="0" smtClean="0"/>
              <a:t>October.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Select up to three leader nominees per unit and complete Honorary forms for them.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Application Process,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Three All Stars and you sign forms of the accepted nominees.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Forward the nomination forms and a summary sheet to the District All Star contact by </a:t>
            </a:r>
            <a:r>
              <a:rPr lang="en-US" sz="2800" dirty="0" smtClean="0"/>
              <a:t>Nov. </a:t>
            </a:r>
            <a:r>
              <a:rPr lang="en-US" sz="2800" dirty="0" smtClean="0"/>
              <a:t>1</a:t>
            </a: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48131" name="Picture 3" descr="C:\Users\cnansel\AppData\Local\Microsoft\Windows\Temporary Internet Files\Low\Content.IE5\ZKJZ4ZF5\MC90043266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152900"/>
            <a:ext cx="27051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/>
              <a:t>What happens next?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 sz="2600" dirty="0" smtClean="0"/>
              <a:t>A district All Star committee reviews the forms before forwarding on to the State All Star Committee.  They may send them back to you for clarification.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The All Stars vote on new members during their statewide Midwinter Conference, the first weekend in February.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An acceptance letter is sent to the nominees in March.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What does the nominee do next?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Return the acceptance form with the initiation fee by the deadline.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Make plans to be present to be “tapped” during State 4-H Congress.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Plan to become active in their local 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4-H All Star chapter after returning home!</a:t>
            </a:r>
            <a:endParaRPr lang="en-US" sz="2800" dirty="0"/>
          </a:p>
        </p:txBody>
      </p:sp>
      <p:pic>
        <p:nvPicPr>
          <p:cNvPr id="4" name="Picture 3" descr="allstar 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962400"/>
            <a:ext cx="1428750" cy="136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lstars2005Pi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4187716" cy="2428875"/>
          </a:xfrm>
        </p:spPr>
      </p:pic>
      <p:pic>
        <p:nvPicPr>
          <p:cNvPr id="5" name="Picture 4" descr="Cody, Nicole, Kathryn 2012 tappe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590800"/>
            <a:ext cx="5143371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8382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Tapping Ceremony during State 4-H Congress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/>
              <a:t>Most FAQ before Congress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sz="2800" b="1" i="1" dirty="0" smtClean="0"/>
              <a:t>“I cannot get off work, change my vacation, miss Girls State, find a ride to VT, etc., so can I still join if I can’t be there to be tapped?”</a:t>
            </a:r>
          </a:p>
          <a:p>
            <a:pPr>
              <a:buNone/>
            </a:pPr>
            <a:endParaRPr lang="en-US" sz="2800" b="1" i="1" dirty="0" smtClean="0"/>
          </a:p>
          <a:p>
            <a:r>
              <a:rPr lang="en-US" sz="2800" dirty="0" smtClean="0">
                <a:solidFill>
                  <a:srgbClr val="C00000"/>
                </a:solidFill>
              </a:rPr>
              <a:t>No.  You can resubmit your form again the next year.  You must be present to be tapped.</a:t>
            </a:r>
          </a:p>
          <a:p>
            <a:pPr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b="1" dirty="0" smtClean="0"/>
              <a:t>Exceptions are rare and are generally made if the nominee does not have another year of eligibility.  In that case, some have been tapped during the Mid-winter conference.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My 4-H’er has been tapped as an All Star, now what?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Get them involved in</a:t>
            </a:r>
          </a:p>
          <a:p>
            <a:pPr>
              <a:buNone/>
            </a:pPr>
            <a:r>
              <a:rPr lang="en-US" dirty="0" smtClean="0"/>
              <a:t>    SERVICE!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They make excellent judges, club and project leaders, coaches, mentors, 4-H speakers, donors, organizers, advocates with local government, etc.</a:t>
            </a:r>
            <a:endParaRPr lang="en-US" dirty="0"/>
          </a:p>
        </p:txBody>
      </p:sp>
      <p:pic>
        <p:nvPicPr>
          <p:cNvPr id="6" name="Picture 5" descr="PA26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00200"/>
            <a:ext cx="3515392" cy="263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762000"/>
          </a:xfrm>
        </p:spPr>
        <p:txBody>
          <a:bodyPr/>
          <a:lstStyle/>
          <a:p>
            <a:pPr algn="ctr"/>
            <a:r>
              <a:rPr lang="en-US" sz="3600" b="1" dirty="0" smtClean="0"/>
              <a:t>How can All Stars be active beyond the Unit level?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District All Star chapter – hold office, serve on committees, plan conferences.</a:t>
            </a:r>
          </a:p>
          <a:p>
            <a:endParaRPr lang="en-US" dirty="0" smtClean="0"/>
          </a:p>
          <a:p>
            <a:r>
              <a:rPr lang="en-US" dirty="0" smtClean="0"/>
              <a:t>Statewide All Star chapter – hold office, serve on committees, attend conferences.</a:t>
            </a:r>
          </a:p>
          <a:p>
            <a:pPr lvl="1"/>
            <a:endParaRPr lang="en-US" dirty="0" smtClean="0"/>
          </a:p>
        </p:txBody>
      </p:sp>
      <p:pic>
        <p:nvPicPr>
          <p:cNvPr id="5" name="Picture 4" descr="allstar 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1295400"/>
            <a:ext cx="1428750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algn="ctr"/>
            <a:r>
              <a:rPr lang="en-US" sz="4000" b="1" dirty="0" smtClean="0"/>
              <a:t>State 4-H All Star Conferences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 dirty="0" smtClean="0"/>
              <a:t>Midwinter Conference</a:t>
            </a:r>
          </a:p>
          <a:p>
            <a:pPr lvl="1"/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weekend in February to vote on new members</a:t>
            </a:r>
          </a:p>
          <a:p>
            <a:pPr lvl="1"/>
            <a:r>
              <a:rPr lang="en-US" sz="2000" dirty="0" smtClean="0"/>
              <a:t>Location rotates around the state</a:t>
            </a:r>
          </a:p>
          <a:p>
            <a:r>
              <a:rPr lang="en-US" dirty="0" smtClean="0"/>
              <a:t>Tapping Ceremony</a:t>
            </a:r>
          </a:p>
          <a:p>
            <a:pPr lvl="1"/>
            <a:r>
              <a:rPr lang="en-US" sz="2000" dirty="0" smtClean="0"/>
              <a:t>During State 4-H Congress at VT</a:t>
            </a:r>
          </a:p>
          <a:p>
            <a:r>
              <a:rPr lang="en-US" dirty="0" smtClean="0"/>
              <a:t>Summer Conference</a:t>
            </a:r>
          </a:p>
          <a:p>
            <a:pPr lvl="1"/>
            <a:r>
              <a:rPr lang="en-US" sz="2000" dirty="0" smtClean="0"/>
              <a:t>Officer elections</a:t>
            </a:r>
          </a:p>
          <a:p>
            <a:pPr lvl="1"/>
            <a:r>
              <a:rPr lang="en-US" sz="2000" dirty="0" smtClean="0"/>
              <a:t>Location rotates around the state</a:t>
            </a:r>
          </a:p>
          <a:p>
            <a:r>
              <a:rPr lang="en-US" dirty="0" smtClean="0"/>
              <a:t>Interstate Conference</a:t>
            </a:r>
          </a:p>
          <a:p>
            <a:pPr lvl="1"/>
            <a:r>
              <a:rPr lang="en-US" sz="2000" dirty="0" smtClean="0"/>
              <a:t>Location rotates between VA, WV, MD and MS</a:t>
            </a:r>
            <a:endParaRPr lang="en-US" sz="2000" dirty="0"/>
          </a:p>
        </p:txBody>
      </p:sp>
      <p:pic>
        <p:nvPicPr>
          <p:cNvPr id="5" name="Picture 4" descr="All Star logo with wo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286000"/>
            <a:ext cx="2743199" cy="32405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 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/>
              <a:t>Who is or What are 4-H All Stars?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r>
              <a:rPr lang="en-US" sz="2800" dirty="0" smtClean="0"/>
              <a:t>An honor/service organization (since 1923)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Highest recognition that a 4-H'er can achieve in Virginia, West Virginia, Maryland and Mississippi.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Service oriented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Volunteer operated. </a:t>
            </a: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4" name="Picture 3" descr="2008 Tapping Carolyn Tr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429000"/>
            <a:ext cx="41148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7772400" cy="1143000"/>
          </a:xfrm>
        </p:spPr>
        <p:txBody>
          <a:bodyPr/>
          <a:lstStyle/>
          <a:p>
            <a:pPr algn="ctr"/>
            <a:r>
              <a:rPr lang="en-US" sz="6000" dirty="0" smtClean="0"/>
              <a:t>What is an example of local 4-H All Star Service?</a:t>
            </a:r>
            <a:endParaRPr lang="en-US" sz="6000" dirty="0"/>
          </a:p>
        </p:txBody>
      </p:sp>
      <p:pic>
        <p:nvPicPr>
          <p:cNvPr id="4" name="Picture 3" descr="All Star logo with wor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657600"/>
            <a:ext cx="2731750" cy="294741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In Shenandoah County, what do the 4-H All Stars do to support the 4-H Program?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114800"/>
          </a:xfrm>
        </p:spPr>
        <p:txBody>
          <a:bodyPr/>
          <a:lstStyle/>
          <a:p>
            <a:r>
              <a:rPr lang="en-US" sz="2800" dirty="0" smtClean="0"/>
              <a:t>Sponsor and conduct the County 4-H Public Speaking and Presentation Contests</a:t>
            </a:r>
          </a:p>
          <a:p>
            <a:pPr lvl="1"/>
            <a:r>
              <a:rPr lang="en-US" sz="2400" i="1" dirty="0" smtClean="0"/>
              <a:t>Contest Chair, judges, room chairs, video operators, refreshments, awards.</a:t>
            </a:r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7" name="Picture 6" descr="P2120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733800"/>
            <a:ext cx="3693192" cy="2769894"/>
          </a:xfrm>
          <a:prstGeom prst="rect">
            <a:avLst/>
          </a:prstGeom>
        </p:spPr>
      </p:pic>
      <p:pic>
        <p:nvPicPr>
          <p:cNvPr id="10" name="Picture 9" descr="P21200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695700"/>
            <a:ext cx="3667792" cy="2750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inners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146352" cy="64432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240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438400"/>
            <a:ext cx="4912393" cy="36842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772400" cy="4114800"/>
          </a:xfrm>
        </p:spPr>
        <p:txBody>
          <a:bodyPr/>
          <a:lstStyle/>
          <a:p>
            <a:r>
              <a:rPr lang="en-US" dirty="0" smtClean="0"/>
              <a:t>Judge completed 4-H Project books</a:t>
            </a:r>
          </a:p>
          <a:p>
            <a:endParaRPr lang="en-US" dirty="0"/>
          </a:p>
        </p:txBody>
      </p:sp>
      <p:pic>
        <p:nvPicPr>
          <p:cNvPr id="4" name="Picture 3" descr="PA2400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19200"/>
            <a:ext cx="4124992" cy="3093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7772400" cy="4114800"/>
          </a:xfrm>
        </p:spPr>
        <p:txBody>
          <a:bodyPr/>
          <a:lstStyle/>
          <a:p>
            <a:r>
              <a:rPr lang="en-US" dirty="0" smtClean="0"/>
              <a:t>Sponsor and present awards during 4-H Achievement Night</a:t>
            </a:r>
          </a:p>
          <a:p>
            <a:endParaRPr lang="en-US" dirty="0" smtClean="0"/>
          </a:p>
          <a:p>
            <a:r>
              <a:rPr lang="en-US" dirty="0" smtClean="0"/>
              <a:t>Perform local service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– like cutting and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stacking wood for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older All Stars</a:t>
            </a:r>
          </a:p>
          <a:p>
            <a:endParaRPr lang="en-US" dirty="0"/>
          </a:p>
        </p:txBody>
      </p:sp>
      <p:pic>
        <p:nvPicPr>
          <p:cNvPr id="4" name="Picture 3" descr="Rinker award 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447800"/>
            <a:ext cx="3526555" cy="4711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7772400" cy="5638800"/>
          </a:xfrm>
        </p:spPr>
        <p:txBody>
          <a:bodyPr/>
          <a:lstStyle/>
          <a:p>
            <a:r>
              <a:rPr lang="en-US" dirty="0" smtClean="0"/>
              <a:t>Lead local 4-H workshops</a:t>
            </a:r>
          </a:p>
          <a:p>
            <a:r>
              <a:rPr lang="en-US" dirty="0" smtClean="0"/>
              <a:t>Judge at District Contests</a:t>
            </a:r>
          </a:p>
          <a:p>
            <a:endParaRPr lang="en-US" dirty="0"/>
          </a:p>
        </p:txBody>
      </p:sp>
      <p:pic>
        <p:nvPicPr>
          <p:cNvPr id="4" name="Picture 3" descr="DSC_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828800"/>
            <a:ext cx="6324600" cy="4233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0"/>
            <a:ext cx="7772400" cy="2438400"/>
          </a:xfrm>
        </p:spPr>
        <p:txBody>
          <a:bodyPr/>
          <a:lstStyle/>
          <a:p>
            <a:r>
              <a:rPr lang="en-US" dirty="0" smtClean="0"/>
              <a:t>Sponsor a 4-H Ornament Making Workshop</a:t>
            </a:r>
          </a:p>
          <a:p>
            <a:r>
              <a:rPr lang="en-US" dirty="0" smtClean="0"/>
              <a:t>Serve as 4-H Club Organizational and Project leaders</a:t>
            </a:r>
          </a:p>
          <a:p>
            <a:r>
              <a:rPr lang="en-US" dirty="0" smtClean="0"/>
              <a:t>Mentor new leaders and new All Stars</a:t>
            </a:r>
          </a:p>
          <a:p>
            <a:endParaRPr lang="en-US" dirty="0"/>
          </a:p>
        </p:txBody>
      </p:sp>
      <p:pic>
        <p:nvPicPr>
          <p:cNvPr id="4" name="Picture 3" descr="PC101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533400"/>
            <a:ext cx="4165600" cy="3124200"/>
          </a:xfrm>
          <a:prstGeom prst="rect">
            <a:avLst/>
          </a:prstGeom>
        </p:spPr>
      </p:pic>
      <p:pic>
        <p:nvPicPr>
          <p:cNvPr id="5" name="Picture 4" descr="PC1014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33400"/>
            <a:ext cx="4099593" cy="3074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r>
              <a:rPr lang="en-US" dirty="0" smtClean="0"/>
              <a:t>Raise money to help as needed in the local program</a:t>
            </a:r>
          </a:p>
          <a:p>
            <a:r>
              <a:rPr lang="en-US" dirty="0" smtClean="0"/>
              <a:t>Speak to local decision makers on behalf of 4-H </a:t>
            </a:r>
          </a:p>
          <a:p>
            <a:r>
              <a:rPr lang="en-US" dirty="0" smtClean="0"/>
              <a:t>Hold 3 yearly meetings to conduct business</a:t>
            </a:r>
          </a:p>
          <a:p>
            <a:pPr lvl="3"/>
            <a:r>
              <a:rPr lang="en-US" i="1" dirty="0" smtClean="0"/>
              <a:t>Review nomination forms</a:t>
            </a:r>
          </a:p>
          <a:p>
            <a:pPr lvl="3"/>
            <a:r>
              <a:rPr lang="en-US" i="1" dirty="0" smtClean="0"/>
              <a:t>Plan upcoming events</a:t>
            </a:r>
          </a:p>
          <a:p>
            <a:pPr lvl="3"/>
            <a:r>
              <a:rPr lang="en-US" i="1" dirty="0" smtClean="0"/>
              <a:t>Support the District and State All Star conferences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PA2214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343400"/>
            <a:ext cx="3124200" cy="2343150"/>
          </a:xfrm>
          <a:prstGeom prst="rect">
            <a:avLst/>
          </a:prstGeom>
        </p:spPr>
      </p:pic>
      <p:pic>
        <p:nvPicPr>
          <p:cNvPr id="5" name="Picture 4" descr="P2041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267200"/>
            <a:ext cx="3337593" cy="2503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r>
              <a:rPr lang="en-US" dirty="0" smtClean="0"/>
              <a:t>Plan fun activities to promote fellowship</a:t>
            </a:r>
          </a:p>
          <a:p>
            <a:pPr lvl="1"/>
            <a:r>
              <a:rPr lang="en-US" i="1" dirty="0" smtClean="0"/>
              <a:t>Christmas caroling to shut-in All Stars</a:t>
            </a:r>
          </a:p>
          <a:p>
            <a:pPr lvl="1"/>
            <a:r>
              <a:rPr lang="en-US" i="1" dirty="0" smtClean="0"/>
              <a:t>Road rally</a:t>
            </a:r>
          </a:p>
          <a:p>
            <a:pPr lvl="1"/>
            <a:r>
              <a:rPr lang="en-US" i="1" dirty="0" smtClean="0"/>
              <a:t>Summer pool party/picnic</a:t>
            </a:r>
          </a:p>
          <a:p>
            <a:pPr lvl="1"/>
            <a:r>
              <a:rPr lang="en-US" i="1" dirty="0" smtClean="0"/>
              <a:t>New All Star welcome picnic</a:t>
            </a:r>
          </a:p>
          <a:p>
            <a:pPr lvl="1"/>
            <a:r>
              <a:rPr lang="en-US" i="1" dirty="0" smtClean="0"/>
              <a:t>Bowling</a:t>
            </a:r>
            <a:endParaRPr lang="en-US" i="1" dirty="0"/>
          </a:p>
        </p:txBody>
      </p:sp>
      <p:pic>
        <p:nvPicPr>
          <p:cNvPr id="4" name="Picture 3" descr="P823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3800" y="3810000"/>
            <a:ext cx="3693192" cy="2769894"/>
          </a:xfrm>
          <a:prstGeom prst="rect">
            <a:avLst/>
          </a:prstGeom>
        </p:spPr>
      </p:pic>
      <p:pic>
        <p:nvPicPr>
          <p:cNvPr id="5" name="Picture 4" descr="PC1915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810000"/>
            <a:ext cx="3743992" cy="2807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b="1" dirty="0" smtClean="0"/>
              <a:t>How do I find the All Stars in my unit?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William Thomas, All Star and former Culpeper 4-H Agent, maintains the current mailing list of Virginia 4-H All Stars                     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         thomasvtcc64@verizon.net</a:t>
            </a:r>
          </a:p>
          <a:p>
            <a:endParaRPr lang="en-US" dirty="0" smtClean="0"/>
          </a:p>
          <a:p>
            <a:r>
              <a:rPr lang="en-US" dirty="0" smtClean="0"/>
              <a:t>Get in touch with those folks!</a:t>
            </a:r>
            <a:endParaRPr lang="en-US" dirty="0"/>
          </a:p>
        </p:txBody>
      </p:sp>
      <p:pic>
        <p:nvPicPr>
          <p:cNvPr id="4" name="Picture 3" descr="allstar 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1428750" cy="136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Purpose of 4-H All Stars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contribute to positive youth development through "service" to the 4-H program of which they are a part.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4-H All Star organization strives for a cooperative effort with the 4-H program in all areas.</a:t>
            </a:r>
          </a:p>
          <a:p>
            <a:endParaRPr lang="en-US" dirty="0"/>
          </a:p>
        </p:txBody>
      </p:sp>
      <p:pic>
        <p:nvPicPr>
          <p:cNvPr id="4" name="Picture 3" descr="allstar 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1428750" cy="136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All Star Recognition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52600"/>
            <a:ext cx="5867400" cy="4114800"/>
          </a:xfrm>
        </p:spPr>
        <p:txBody>
          <a:bodyPr/>
          <a:lstStyle/>
          <a:p>
            <a:r>
              <a:rPr lang="en-US" dirty="0" smtClean="0"/>
              <a:t>Check the All Star website for:</a:t>
            </a:r>
          </a:p>
          <a:p>
            <a:pPr lvl="1"/>
            <a:r>
              <a:rPr lang="en-US" sz="2000" dirty="0" smtClean="0"/>
              <a:t>College scholarships (forms due Jan. 1)</a:t>
            </a:r>
          </a:p>
          <a:p>
            <a:pPr lvl="1"/>
            <a:r>
              <a:rPr lang="en-US" sz="2000" dirty="0" smtClean="0"/>
              <a:t>Hall of Fame Award </a:t>
            </a:r>
          </a:p>
          <a:p>
            <a:pPr lvl="2"/>
            <a:r>
              <a:rPr lang="en-US" sz="2000" dirty="0" smtClean="0"/>
              <a:t>15+ years of service </a:t>
            </a:r>
          </a:p>
          <a:p>
            <a:pPr lvl="1"/>
            <a:r>
              <a:rPr lang="en-US" sz="2000" dirty="0" smtClean="0"/>
              <a:t>Bradshaw Service Award </a:t>
            </a:r>
          </a:p>
          <a:p>
            <a:pPr lvl="2"/>
            <a:r>
              <a:rPr lang="en-US" sz="2000" dirty="0" smtClean="0"/>
              <a:t>Under 15 years of service</a:t>
            </a:r>
          </a:p>
          <a:p>
            <a:pPr lvl="1"/>
            <a:r>
              <a:rPr lang="en-US" sz="2000" dirty="0" smtClean="0"/>
              <a:t>C. Dean Allen Award for Excellence</a:t>
            </a:r>
          </a:p>
          <a:p>
            <a:pPr lvl="2"/>
            <a:r>
              <a:rPr lang="en-US" sz="2000" dirty="0" smtClean="0"/>
              <a:t>for agents</a:t>
            </a:r>
          </a:p>
          <a:p>
            <a:pPr lvl="1"/>
            <a:r>
              <a:rPr lang="en-US" sz="2000" dirty="0" smtClean="0"/>
              <a:t>Dottie Nelson Award for Excellence in International Programs </a:t>
            </a:r>
          </a:p>
          <a:p>
            <a:pPr lvl="1"/>
            <a:r>
              <a:rPr lang="en-US" sz="2000" dirty="0" smtClean="0"/>
              <a:t>Chapter Charter Seal Award</a:t>
            </a:r>
          </a:p>
          <a:p>
            <a:pPr lvl="2"/>
            <a:r>
              <a:rPr lang="en-US" sz="2000" dirty="0" smtClean="0"/>
              <a:t>for active chapters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  <p:pic>
        <p:nvPicPr>
          <p:cNvPr id="5" name="Picture 4" descr="allstar 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1428750" cy="136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http://www.4-h.ext.vt.edu/groups/allstars/4h_allstars.html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Email me anytime with questions.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cnansel@vt.edu</a:t>
            </a:r>
            <a:r>
              <a:rPr lang="en-US" dirty="0" smtClean="0"/>
              <a:t>   (Shenandoah Co.)</a:t>
            </a:r>
            <a:endParaRPr lang="en-US" dirty="0"/>
          </a:p>
        </p:txBody>
      </p:sp>
      <p:pic>
        <p:nvPicPr>
          <p:cNvPr id="4" name="Picture 3" descr="allstar 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038600"/>
            <a:ext cx="2419350" cy="2306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Who is eligible for membership?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4-H’ers age 15 as of Jan. 1 of the initiation year, who have completed 3 years in 4-H.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Volunteers and Extension Staff who have completed 5 years of service (2 in Virginia).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llstar 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4876800"/>
            <a:ext cx="1428750" cy="136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/>
              <a:t>The All Star Nomination Form</a:t>
            </a:r>
            <a:br>
              <a:rPr lang="en-US" b="1" dirty="0" smtClean="0"/>
            </a:br>
            <a:r>
              <a:rPr lang="en-US" b="1" dirty="0" smtClean="0"/>
              <a:t>(for 4-H members)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rounded 4-H’ers earn the most points.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Your unit program needs to be well rounded in order for your 4-H’ers to earn enough points (80 out of 116) to qualify.</a:t>
            </a:r>
            <a:endParaRPr lang="en-US" dirty="0"/>
          </a:p>
        </p:txBody>
      </p:sp>
      <p:pic>
        <p:nvPicPr>
          <p:cNvPr id="4" name="Picture 3" descr="allstar 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4495800"/>
            <a:ext cx="1428750" cy="136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en-US" sz="4000" b="1" dirty="0" smtClean="0"/>
              <a:t>What are the basic components?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u="sng" dirty="0" smtClean="0"/>
              <a:t>Projects and Activities </a:t>
            </a:r>
            <a:r>
              <a:rPr lang="en-US" dirty="0" smtClean="0"/>
              <a:t>(19%)</a:t>
            </a:r>
          </a:p>
          <a:p>
            <a:pPr lvl="1"/>
            <a:r>
              <a:rPr lang="en-US" dirty="0" smtClean="0"/>
              <a:t>Project books</a:t>
            </a:r>
          </a:p>
          <a:p>
            <a:pPr lvl="1"/>
            <a:r>
              <a:rPr lang="en-US" dirty="0" smtClean="0"/>
              <a:t>Learning experiences</a:t>
            </a:r>
          </a:p>
          <a:p>
            <a:pPr lvl="1"/>
            <a:r>
              <a:rPr lang="en-US" dirty="0" smtClean="0"/>
              <a:t>Exchange programs</a:t>
            </a:r>
          </a:p>
        </p:txBody>
      </p:sp>
      <p:pic>
        <p:nvPicPr>
          <p:cNvPr id="5" name="Picture 4" descr="P4010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429000"/>
            <a:ext cx="4191000" cy="3143250"/>
          </a:xfrm>
          <a:prstGeom prst="rect">
            <a:avLst/>
          </a:prstGeom>
        </p:spPr>
      </p:pic>
      <p:pic>
        <p:nvPicPr>
          <p:cNvPr id="6" name="Picture 5" descr="P12703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828800"/>
            <a:ext cx="28575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114800"/>
            <a:ext cx="7772400" cy="2209800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r>
              <a:rPr lang="en-US" u="sng" dirty="0" smtClean="0"/>
              <a:t>Competitive Events and Exhibits </a:t>
            </a:r>
            <a:r>
              <a:rPr lang="en-US" dirty="0" smtClean="0"/>
              <a:t>(16%)</a:t>
            </a:r>
          </a:p>
          <a:p>
            <a:pPr lvl="1"/>
            <a:r>
              <a:rPr lang="en-US" dirty="0" smtClean="0"/>
              <a:t>Club, county, district, area, state, national and international</a:t>
            </a:r>
          </a:p>
          <a:p>
            <a:endParaRPr lang="en-US" dirty="0"/>
          </a:p>
        </p:txBody>
      </p:sp>
      <p:pic>
        <p:nvPicPr>
          <p:cNvPr id="5" name="Picture 4" descr="Hallie Harri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304800"/>
            <a:ext cx="2362200" cy="2703988"/>
          </a:xfrm>
          <a:prstGeom prst="rect">
            <a:avLst/>
          </a:prstGeom>
        </p:spPr>
      </p:pic>
      <p:pic>
        <p:nvPicPr>
          <p:cNvPr id="6" name="Picture 5" descr="Callie and Alex Gibson from Sh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600200"/>
            <a:ext cx="4064000" cy="3048000"/>
          </a:xfrm>
          <a:prstGeom prst="rect">
            <a:avLst/>
          </a:prstGeom>
        </p:spPr>
      </p:pic>
      <p:pic>
        <p:nvPicPr>
          <p:cNvPr id="4" name="Picture 3" descr="Wyatt Peters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04801"/>
            <a:ext cx="2608311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7772400" cy="5181600"/>
          </a:xfrm>
        </p:spPr>
        <p:txBody>
          <a:bodyPr/>
          <a:lstStyle/>
          <a:p>
            <a:r>
              <a:rPr lang="en-US" u="sng" dirty="0" smtClean="0"/>
              <a:t>4-H Resumes/Portfolios/Interviews  </a:t>
            </a:r>
            <a:r>
              <a:rPr lang="en-US" dirty="0" smtClean="0"/>
              <a:t>(3%)</a:t>
            </a:r>
          </a:p>
          <a:p>
            <a:pPr lvl="1"/>
            <a:r>
              <a:rPr lang="en-US" dirty="0" smtClean="0"/>
              <a:t>Just submitting earns points</a:t>
            </a:r>
          </a:p>
          <a:p>
            <a:r>
              <a:rPr lang="en-US" u="sng" dirty="0" smtClean="0"/>
              <a:t>Leadership </a:t>
            </a:r>
            <a:r>
              <a:rPr lang="en-US" dirty="0" smtClean="0"/>
              <a:t> (33%)</a:t>
            </a:r>
          </a:p>
          <a:p>
            <a:pPr lvl="1"/>
            <a:r>
              <a:rPr lang="en-US" dirty="0" smtClean="0"/>
              <a:t>Elected, appointed and committee work</a:t>
            </a:r>
          </a:p>
          <a:p>
            <a:pPr lvl="1"/>
            <a:r>
              <a:rPr lang="en-US" dirty="0" smtClean="0"/>
              <a:t>Camp leadership</a:t>
            </a:r>
          </a:p>
          <a:p>
            <a:pPr lvl="1"/>
            <a:r>
              <a:rPr lang="en-US" dirty="0" smtClean="0"/>
              <a:t>Recruitment and promotion</a:t>
            </a:r>
            <a:endParaRPr lang="en-US" dirty="0"/>
          </a:p>
        </p:txBody>
      </p:sp>
      <p:pic>
        <p:nvPicPr>
          <p:cNvPr id="4" name="Picture 3" descr="P624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657600"/>
            <a:ext cx="3657602" cy="2743200"/>
          </a:xfrm>
          <a:prstGeom prst="rect">
            <a:avLst/>
          </a:prstGeom>
        </p:spPr>
      </p:pic>
      <p:pic>
        <p:nvPicPr>
          <p:cNvPr id="5" name="Picture 4" descr="County Offic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581400"/>
            <a:ext cx="4361869" cy="2795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7772400" cy="5029200"/>
          </a:xfrm>
        </p:spPr>
        <p:txBody>
          <a:bodyPr/>
          <a:lstStyle/>
          <a:p>
            <a:pPr lvl="1"/>
            <a:endParaRPr lang="en-US" dirty="0" smtClean="0"/>
          </a:p>
          <a:p>
            <a:r>
              <a:rPr lang="en-US" u="sng" dirty="0" smtClean="0"/>
              <a:t>Community Service  </a:t>
            </a:r>
            <a:r>
              <a:rPr lang="en-US" dirty="0" smtClean="0"/>
              <a:t>(9%)</a:t>
            </a:r>
          </a:p>
          <a:p>
            <a:pPr lvl="1"/>
            <a:r>
              <a:rPr lang="en-US" dirty="0" smtClean="0"/>
              <a:t>Through 4-H and other groups</a:t>
            </a:r>
          </a:p>
          <a:p>
            <a:r>
              <a:rPr lang="en-US" u="sng" dirty="0" smtClean="0"/>
              <a:t>Leadership in outside organizations</a:t>
            </a:r>
            <a:r>
              <a:rPr lang="en-US" dirty="0" smtClean="0"/>
              <a:t>  (6%)</a:t>
            </a:r>
          </a:p>
          <a:p>
            <a:pPr lvl="1"/>
            <a:r>
              <a:rPr lang="en-US" dirty="0" smtClean="0"/>
              <a:t>Must be leadership, not membership</a:t>
            </a:r>
          </a:p>
          <a:p>
            <a:r>
              <a:rPr lang="en-US" u="sng" dirty="0" smtClean="0"/>
              <a:t>Recognition</a:t>
            </a:r>
            <a:r>
              <a:rPr lang="en-US" dirty="0" smtClean="0"/>
              <a:t>  (14%)</a:t>
            </a:r>
          </a:p>
          <a:p>
            <a:pPr lvl="1"/>
            <a:r>
              <a:rPr lang="en-US" dirty="0" smtClean="0"/>
              <a:t>Through 4-H and other groups</a:t>
            </a:r>
          </a:p>
          <a:p>
            <a:endParaRPr lang="en-US" dirty="0"/>
          </a:p>
        </p:txBody>
      </p:sp>
      <p:pic>
        <p:nvPicPr>
          <p:cNvPr id="4" name="Picture 3" descr="PC041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8100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e.pot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erene.pot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.pot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Designs\SERENE.POT</Template>
  <TotalTime>1883</TotalTime>
  <Words>1046</Words>
  <Application>Microsoft Office PowerPoint</Application>
  <PresentationFormat>On-screen Show (4:3)</PresentationFormat>
  <Paragraphs>161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Serene.pot</vt:lpstr>
      <vt:lpstr>Virginia Chapter of  4-H All Stars</vt:lpstr>
      <vt:lpstr>      Who is or What are 4-H All Stars?</vt:lpstr>
      <vt:lpstr>Purpose of 4-H All Stars</vt:lpstr>
      <vt:lpstr>Who is eligible for membership?</vt:lpstr>
      <vt:lpstr>The All Star Nomination Form (for 4-H members)</vt:lpstr>
      <vt:lpstr>What are the basic components?</vt:lpstr>
      <vt:lpstr>Slide 7</vt:lpstr>
      <vt:lpstr>Slide 8</vt:lpstr>
      <vt:lpstr>Slide 9</vt:lpstr>
      <vt:lpstr>Where do I start?</vt:lpstr>
      <vt:lpstr>Application Process</vt:lpstr>
      <vt:lpstr>Application Process, Continued</vt:lpstr>
      <vt:lpstr>What happens next?</vt:lpstr>
      <vt:lpstr>What does the nominee do next?</vt:lpstr>
      <vt:lpstr>Slide 15</vt:lpstr>
      <vt:lpstr>Most FAQ before Congress</vt:lpstr>
      <vt:lpstr>My 4-H’er has been tapped as an All Star, now what?</vt:lpstr>
      <vt:lpstr>How can All Stars be active beyond the Unit level?</vt:lpstr>
      <vt:lpstr>State 4-H All Star Conferences</vt:lpstr>
      <vt:lpstr>What is an example of local 4-H All Star Service?</vt:lpstr>
      <vt:lpstr>In Shenandoah County, what do the 4-H All Stars do to support the 4-H Program?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How do I find the All Stars in my unit?</vt:lpstr>
      <vt:lpstr>All Star Recognition</vt:lpstr>
      <vt:lpstr>Questions?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Yes 4-H Camp</dc:title>
  <dc:creator>Virginia Cooperative Extension</dc:creator>
  <cp:lastModifiedBy>cnansel</cp:lastModifiedBy>
  <cp:revision>73</cp:revision>
  <cp:lastPrinted>2000-04-07T20:06:19Z</cp:lastPrinted>
  <dcterms:created xsi:type="dcterms:W3CDTF">1999-03-30T20:05:21Z</dcterms:created>
  <dcterms:modified xsi:type="dcterms:W3CDTF">2013-10-04T21:55:46Z</dcterms:modified>
</cp:coreProperties>
</file>