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838A7-C1BE-402F-A28B-CEA44F3CF53D}" v="4" dt="2023-06-23T01:20:16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83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nn Wheeless" userId="7cc522e1ccb0b1c2" providerId="LiveId" clId="{BA1838A7-C1BE-402F-A28B-CEA44F3CF53D}"/>
    <pc:docChg chg="custSel modSld">
      <pc:chgData name="Lynn Wheeless" userId="7cc522e1ccb0b1c2" providerId="LiveId" clId="{BA1838A7-C1BE-402F-A28B-CEA44F3CF53D}" dt="2023-06-23T01:20:29.964" v="47" actId="478"/>
      <pc:docMkLst>
        <pc:docMk/>
      </pc:docMkLst>
      <pc:sldChg chg="addSp delSp modSp mod">
        <pc:chgData name="Lynn Wheeless" userId="7cc522e1ccb0b1c2" providerId="LiveId" clId="{BA1838A7-C1BE-402F-A28B-CEA44F3CF53D}" dt="2023-06-23T01:20:29.964" v="47" actId="478"/>
        <pc:sldMkLst>
          <pc:docMk/>
          <pc:sldMk cId="3751431451" sldId="259"/>
        </pc:sldMkLst>
        <pc:spChg chg="add mod">
          <ac:chgData name="Lynn Wheeless" userId="7cc522e1ccb0b1c2" providerId="LiveId" clId="{BA1838A7-C1BE-402F-A28B-CEA44F3CF53D}" dt="2023-06-23T01:20:21.374" v="46" actId="1076"/>
          <ac:spMkLst>
            <pc:docMk/>
            <pc:sldMk cId="3751431451" sldId="259"/>
            <ac:spMk id="55" creationId="{B7BF566B-BFD3-954B-D20C-52EF6B077AF5}"/>
          </ac:spMkLst>
        </pc:spChg>
        <pc:spChg chg="del">
          <ac:chgData name="Lynn Wheeless" userId="7cc522e1ccb0b1c2" providerId="LiveId" clId="{BA1838A7-C1BE-402F-A28B-CEA44F3CF53D}" dt="2023-06-23T01:20:29.964" v="47" actId="478"/>
          <ac:spMkLst>
            <pc:docMk/>
            <pc:sldMk cId="3751431451" sldId="259"/>
            <ac:spMk id="62" creationId="{5F8FF6E2-20DA-458F-9C1F-88F773C33D0C}"/>
          </ac:spMkLst>
        </pc:spChg>
      </pc:sldChg>
      <pc:sldChg chg="addSp delSp modSp mod">
        <pc:chgData name="Lynn Wheeless" userId="7cc522e1ccb0b1c2" providerId="LiveId" clId="{BA1838A7-C1BE-402F-A28B-CEA44F3CF53D}" dt="2023-06-23T01:20:07.046" v="44" actId="1076"/>
        <pc:sldMkLst>
          <pc:docMk/>
          <pc:sldMk cId="1859366012" sldId="260"/>
        </pc:sldMkLst>
        <pc:spChg chg="add mod">
          <ac:chgData name="Lynn Wheeless" userId="7cc522e1ccb0b1c2" providerId="LiveId" clId="{BA1838A7-C1BE-402F-A28B-CEA44F3CF53D}" dt="2023-06-22T23:24:23.115" v="4" actId="207"/>
          <ac:spMkLst>
            <pc:docMk/>
            <pc:sldMk cId="1859366012" sldId="260"/>
            <ac:spMk id="2" creationId="{A74757C5-3A5A-A480-BC23-AC2A6E7A7CEB}"/>
          </ac:spMkLst>
        </pc:spChg>
        <pc:spChg chg="mod">
          <ac:chgData name="Lynn Wheeless" userId="7cc522e1ccb0b1c2" providerId="LiveId" clId="{BA1838A7-C1BE-402F-A28B-CEA44F3CF53D}" dt="2023-06-23T01:20:07.046" v="44" actId="1076"/>
          <ac:spMkLst>
            <pc:docMk/>
            <pc:sldMk cId="1859366012" sldId="260"/>
            <ac:spMk id="18" creationId="{350B5246-91C7-4DB7-B5D0-6DD1B6A9D349}"/>
          </ac:spMkLst>
        </pc:spChg>
        <pc:spChg chg="mod">
          <ac:chgData name="Lynn Wheeless" userId="7cc522e1ccb0b1c2" providerId="LiveId" clId="{BA1838A7-C1BE-402F-A28B-CEA44F3CF53D}" dt="2023-06-22T23:27:08.074" v="9" actId="207"/>
          <ac:spMkLst>
            <pc:docMk/>
            <pc:sldMk cId="1859366012" sldId="260"/>
            <ac:spMk id="24" creationId="{4E51EAC5-1F31-4F97-9B5B-DC18BCF25E71}"/>
          </ac:spMkLst>
        </pc:spChg>
        <pc:spChg chg="del">
          <ac:chgData name="Lynn Wheeless" userId="7cc522e1ccb0b1c2" providerId="LiveId" clId="{BA1838A7-C1BE-402F-A28B-CEA44F3CF53D}" dt="2023-06-22T23:25:26.871" v="7" actId="478"/>
          <ac:spMkLst>
            <pc:docMk/>
            <pc:sldMk cId="1859366012" sldId="260"/>
            <ac:spMk id="37" creationId="{EED9C077-1C66-CCC5-C3F2-9CD204E0E027}"/>
          </ac:spMkLst>
        </pc:spChg>
        <pc:spChg chg="add mod">
          <ac:chgData name="Lynn Wheeless" userId="7cc522e1ccb0b1c2" providerId="LiveId" clId="{BA1838A7-C1BE-402F-A28B-CEA44F3CF53D}" dt="2023-06-23T01:18:46.996" v="29" actId="1076"/>
          <ac:spMkLst>
            <pc:docMk/>
            <pc:sldMk cId="1859366012" sldId="260"/>
            <ac:spMk id="40" creationId="{FFF35347-DC37-BA6E-CE67-FED437BE361A}"/>
          </ac:spMkLst>
        </pc:spChg>
        <pc:spChg chg="add mod">
          <ac:chgData name="Lynn Wheeless" userId="7cc522e1ccb0b1c2" providerId="LiveId" clId="{BA1838A7-C1BE-402F-A28B-CEA44F3CF53D}" dt="2023-06-23T01:19:16.142" v="39" actId="6549"/>
          <ac:spMkLst>
            <pc:docMk/>
            <pc:sldMk cId="1859366012" sldId="260"/>
            <ac:spMk id="41" creationId="{C5D5222D-6674-3546-77E8-760FDD4F7425}"/>
          </ac:spMkLst>
        </pc:spChg>
        <pc:spChg chg="mod">
          <ac:chgData name="Lynn Wheeless" userId="7cc522e1ccb0b1c2" providerId="LiveId" clId="{BA1838A7-C1BE-402F-A28B-CEA44F3CF53D}" dt="2023-06-23T01:17:54.949" v="12" actId="1076"/>
          <ac:spMkLst>
            <pc:docMk/>
            <pc:sldMk cId="1859366012" sldId="260"/>
            <ac:spMk id="61" creationId="{8C33E582-4B1B-40A2-B488-A29C030CE23E}"/>
          </ac:spMkLst>
        </pc:spChg>
        <pc:spChg chg="mod">
          <ac:chgData name="Lynn Wheeless" userId="7cc522e1ccb0b1c2" providerId="LiveId" clId="{BA1838A7-C1BE-402F-A28B-CEA44F3CF53D}" dt="2023-06-22T23:25:11.571" v="6" actId="108"/>
          <ac:spMkLst>
            <pc:docMk/>
            <pc:sldMk cId="1859366012" sldId="260"/>
            <ac:spMk id="63" creationId="{5BAE6D80-5C26-482F-BF1F-BBC4006F567A}"/>
          </ac:spMkLst>
        </pc:spChg>
        <pc:spChg chg="mod">
          <ac:chgData name="Lynn Wheeless" userId="7cc522e1ccb0b1c2" providerId="LiveId" clId="{BA1838A7-C1BE-402F-A28B-CEA44F3CF53D}" dt="2023-06-22T23:28:38.868" v="11" actId="207"/>
          <ac:spMkLst>
            <pc:docMk/>
            <pc:sldMk cId="1859366012" sldId="260"/>
            <ac:spMk id="75" creationId="{2FE0F71D-0ACB-4873-8520-5A9C3E53B751}"/>
          </ac:spMkLst>
        </pc:spChg>
        <pc:spChg chg="mod">
          <ac:chgData name="Lynn Wheeless" userId="7cc522e1ccb0b1c2" providerId="LiveId" clId="{BA1838A7-C1BE-402F-A28B-CEA44F3CF53D}" dt="2023-06-22T23:27:20.562" v="10" actId="207"/>
          <ac:spMkLst>
            <pc:docMk/>
            <pc:sldMk cId="1859366012" sldId="260"/>
            <ac:spMk id="76" creationId="{C1278237-1F89-4CA0-907E-105336EBE7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3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9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8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7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6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6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0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64B51-FB38-4AE8-A28D-DCA7A2F171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38E4-A9CE-437F-91D5-3144BF3DB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5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492FA302-4A4C-1245-9BF4-B3C01E6767AB}"/>
              </a:ext>
            </a:extLst>
          </p:cNvPr>
          <p:cNvGrpSpPr/>
          <p:nvPr/>
        </p:nvGrpSpPr>
        <p:grpSpPr>
          <a:xfrm>
            <a:off x="257334" y="182075"/>
            <a:ext cx="8629331" cy="6361801"/>
            <a:chOff x="257334" y="182075"/>
            <a:chExt cx="8629331" cy="6361801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F12B8B9-6F06-40A7-8138-8D106EDD0CB4}"/>
                </a:ext>
              </a:extLst>
            </p:cNvPr>
            <p:cNvSpPr/>
            <p:nvPr/>
          </p:nvSpPr>
          <p:spPr>
            <a:xfrm>
              <a:off x="267405" y="1100442"/>
              <a:ext cx="7724502" cy="4075903"/>
            </a:xfrm>
            <a:custGeom>
              <a:avLst/>
              <a:gdLst>
                <a:gd name="connsiteX0" fmla="*/ 0 w 7724502"/>
                <a:gd name="connsiteY0" fmla="*/ 75535 h 4075903"/>
                <a:gd name="connsiteX1" fmla="*/ 182880 w 7724502"/>
                <a:gd name="connsiteY1" fmla="*/ 84243 h 4075903"/>
                <a:gd name="connsiteX2" fmla="*/ 278674 w 7724502"/>
                <a:gd name="connsiteY2" fmla="*/ 110369 h 4075903"/>
                <a:gd name="connsiteX3" fmla="*/ 365760 w 7724502"/>
                <a:gd name="connsiteY3" fmla="*/ 127786 h 4075903"/>
                <a:gd name="connsiteX4" fmla="*/ 452845 w 7724502"/>
                <a:gd name="connsiteY4" fmla="*/ 145203 h 4075903"/>
                <a:gd name="connsiteX5" fmla="*/ 801188 w 7724502"/>
                <a:gd name="connsiteY5" fmla="*/ 162620 h 4075903"/>
                <a:gd name="connsiteX6" fmla="*/ 1184365 w 7724502"/>
                <a:gd name="connsiteY6" fmla="*/ 162620 h 4075903"/>
                <a:gd name="connsiteX7" fmla="*/ 1297577 w 7724502"/>
                <a:gd name="connsiteY7" fmla="*/ 153912 h 4075903"/>
                <a:gd name="connsiteX8" fmla="*/ 1410788 w 7724502"/>
                <a:gd name="connsiteY8" fmla="*/ 136495 h 4075903"/>
                <a:gd name="connsiteX9" fmla="*/ 1436914 w 7724502"/>
                <a:gd name="connsiteY9" fmla="*/ 127786 h 4075903"/>
                <a:gd name="connsiteX10" fmla="*/ 1532708 w 7724502"/>
                <a:gd name="connsiteY10" fmla="*/ 110369 h 4075903"/>
                <a:gd name="connsiteX11" fmla="*/ 1576251 w 7724502"/>
                <a:gd name="connsiteY11" fmla="*/ 101660 h 4075903"/>
                <a:gd name="connsiteX12" fmla="*/ 1715588 w 7724502"/>
                <a:gd name="connsiteY12" fmla="*/ 92952 h 4075903"/>
                <a:gd name="connsiteX13" fmla="*/ 1820091 w 7724502"/>
                <a:gd name="connsiteY13" fmla="*/ 84243 h 4075903"/>
                <a:gd name="connsiteX14" fmla="*/ 1889760 w 7724502"/>
                <a:gd name="connsiteY14" fmla="*/ 66826 h 4075903"/>
                <a:gd name="connsiteX15" fmla="*/ 1968137 w 7724502"/>
                <a:gd name="connsiteY15" fmla="*/ 49409 h 4075903"/>
                <a:gd name="connsiteX16" fmla="*/ 2185851 w 7724502"/>
                <a:gd name="connsiteY16" fmla="*/ 40700 h 4075903"/>
                <a:gd name="connsiteX17" fmla="*/ 2403565 w 7724502"/>
                <a:gd name="connsiteY17" fmla="*/ 14575 h 4075903"/>
                <a:gd name="connsiteX18" fmla="*/ 2743200 w 7724502"/>
                <a:gd name="connsiteY18" fmla="*/ 14575 h 4075903"/>
                <a:gd name="connsiteX19" fmla="*/ 2769325 w 7724502"/>
                <a:gd name="connsiteY19" fmla="*/ 23283 h 4075903"/>
                <a:gd name="connsiteX20" fmla="*/ 2795451 w 7724502"/>
                <a:gd name="connsiteY20" fmla="*/ 40700 h 4075903"/>
                <a:gd name="connsiteX21" fmla="*/ 2812868 w 7724502"/>
                <a:gd name="connsiteY21" fmla="*/ 58118 h 4075903"/>
                <a:gd name="connsiteX22" fmla="*/ 2865120 w 7724502"/>
                <a:gd name="connsiteY22" fmla="*/ 75535 h 4075903"/>
                <a:gd name="connsiteX23" fmla="*/ 2891245 w 7724502"/>
                <a:gd name="connsiteY23" fmla="*/ 84243 h 4075903"/>
                <a:gd name="connsiteX24" fmla="*/ 2917371 w 7724502"/>
                <a:gd name="connsiteY24" fmla="*/ 101660 h 4075903"/>
                <a:gd name="connsiteX25" fmla="*/ 2934788 w 7724502"/>
                <a:gd name="connsiteY25" fmla="*/ 119078 h 4075903"/>
                <a:gd name="connsiteX26" fmla="*/ 2987040 w 7724502"/>
                <a:gd name="connsiteY26" fmla="*/ 153912 h 4075903"/>
                <a:gd name="connsiteX27" fmla="*/ 3030582 w 7724502"/>
                <a:gd name="connsiteY27" fmla="*/ 188746 h 4075903"/>
                <a:gd name="connsiteX28" fmla="*/ 3065417 w 7724502"/>
                <a:gd name="connsiteY28" fmla="*/ 232289 h 4075903"/>
                <a:gd name="connsiteX29" fmla="*/ 3091542 w 7724502"/>
                <a:gd name="connsiteY29" fmla="*/ 249706 h 4075903"/>
                <a:gd name="connsiteX30" fmla="*/ 3143794 w 7724502"/>
                <a:gd name="connsiteY30" fmla="*/ 267123 h 4075903"/>
                <a:gd name="connsiteX31" fmla="*/ 3178628 w 7724502"/>
                <a:gd name="connsiteY31" fmla="*/ 310666 h 4075903"/>
                <a:gd name="connsiteX32" fmla="*/ 3204754 w 7724502"/>
                <a:gd name="connsiteY32" fmla="*/ 336792 h 4075903"/>
                <a:gd name="connsiteX33" fmla="*/ 3222171 w 7724502"/>
                <a:gd name="connsiteY33" fmla="*/ 362918 h 4075903"/>
                <a:gd name="connsiteX34" fmla="*/ 3230880 w 7724502"/>
                <a:gd name="connsiteY34" fmla="*/ 389043 h 4075903"/>
                <a:gd name="connsiteX35" fmla="*/ 3257005 w 7724502"/>
                <a:gd name="connsiteY35" fmla="*/ 406460 h 4075903"/>
                <a:gd name="connsiteX36" fmla="*/ 3274422 w 7724502"/>
                <a:gd name="connsiteY36" fmla="*/ 441295 h 4075903"/>
                <a:gd name="connsiteX37" fmla="*/ 3317965 w 7724502"/>
                <a:gd name="connsiteY37" fmla="*/ 476129 h 4075903"/>
                <a:gd name="connsiteX38" fmla="*/ 3335382 w 7724502"/>
                <a:gd name="connsiteY38" fmla="*/ 537089 h 4075903"/>
                <a:gd name="connsiteX39" fmla="*/ 3352800 w 7724502"/>
                <a:gd name="connsiteY39" fmla="*/ 563215 h 4075903"/>
                <a:gd name="connsiteX40" fmla="*/ 3370217 w 7724502"/>
                <a:gd name="connsiteY40" fmla="*/ 624175 h 4075903"/>
                <a:gd name="connsiteX41" fmla="*/ 3387634 w 7724502"/>
                <a:gd name="connsiteY41" fmla="*/ 650300 h 4075903"/>
                <a:gd name="connsiteX42" fmla="*/ 3396342 w 7724502"/>
                <a:gd name="connsiteY42" fmla="*/ 676426 h 4075903"/>
                <a:gd name="connsiteX43" fmla="*/ 3413760 w 7724502"/>
                <a:gd name="connsiteY43" fmla="*/ 693843 h 4075903"/>
                <a:gd name="connsiteX44" fmla="*/ 3439885 w 7724502"/>
                <a:gd name="connsiteY44" fmla="*/ 789638 h 4075903"/>
                <a:gd name="connsiteX45" fmla="*/ 3466011 w 7724502"/>
                <a:gd name="connsiteY45" fmla="*/ 876723 h 4075903"/>
                <a:gd name="connsiteX46" fmla="*/ 3492137 w 7724502"/>
                <a:gd name="connsiteY46" fmla="*/ 955100 h 4075903"/>
                <a:gd name="connsiteX47" fmla="*/ 3500845 w 7724502"/>
                <a:gd name="connsiteY47" fmla="*/ 981226 h 4075903"/>
                <a:gd name="connsiteX48" fmla="*/ 3526971 w 7724502"/>
                <a:gd name="connsiteY48" fmla="*/ 1111855 h 4075903"/>
                <a:gd name="connsiteX49" fmla="*/ 3535680 w 7724502"/>
                <a:gd name="connsiteY49" fmla="*/ 1137980 h 4075903"/>
                <a:gd name="connsiteX50" fmla="*/ 3553097 w 7724502"/>
                <a:gd name="connsiteY50" fmla="*/ 1155398 h 4075903"/>
                <a:gd name="connsiteX51" fmla="*/ 3570514 w 7724502"/>
                <a:gd name="connsiteY51" fmla="*/ 1225066 h 4075903"/>
                <a:gd name="connsiteX52" fmla="*/ 3587931 w 7724502"/>
                <a:gd name="connsiteY52" fmla="*/ 1277318 h 4075903"/>
                <a:gd name="connsiteX53" fmla="*/ 3596640 w 7724502"/>
                <a:gd name="connsiteY53" fmla="*/ 1303443 h 4075903"/>
                <a:gd name="connsiteX54" fmla="*/ 3605348 w 7724502"/>
                <a:gd name="connsiteY54" fmla="*/ 1338278 h 4075903"/>
                <a:gd name="connsiteX55" fmla="*/ 3614057 w 7724502"/>
                <a:gd name="connsiteY55" fmla="*/ 1442780 h 4075903"/>
                <a:gd name="connsiteX56" fmla="*/ 3622765 w 7724502"/>
                <a:gd name="connsiteY56" fmla="*/ 1468906 h 4075903"/>
                <a:gd name="connsiteX57" fmla="*/ 3648891 w 7724502"/>
                <a:gd name="connsiteY57" fmla="*/ 1486323 h 4075903"/>
                <a:gd name="connsiteX58" fmla="*/ 3683725 w 7724502"/>
                <a:gd name="connsiteY58" fmla="*/ 1538575 h 4075903"/>
                <a:gd name="connsiteX59" fmla="*/ 3692434 w 7724502"/>
                <a:gd name="connsiteY59" fmla="*/ 1564700 h 4075903"/>
                <a:gd name="connsiteX60" fmla="*/ 3718560 w 7724502"/>
                <a:gd name="connsiteY60" fmla="*/ 1573409 h 4075903"/>
                <a:gd name="connsiteX61" fmla="*/ 3744685 w 7724502"/>
                <a:gd name="connsiteY61" fmla="*/ 1590826 h 4075903"/>
                <a:gd name="connsiteX62" fmla="*/ 3753394 w 7724502"/>
                <a:gd name="connsiteY62" fmla="*/ 1616952 h 4075903"/>
                <a:gd name="connsiteX63" fmla="*/ 3770811 w 7724502"/>
                <a:gd name="connsiteY63" fmla="*/ 1686620 h 4075903"/>
                <a:gd name="connsiteX64" fmla="*/ 3788228 w 7724502"/>
                <a:gd name="connsiteY64" fmla="*/ 1712746 h 4075903"/>
                <a:gd name="connsiteX65" fmla="*/ 3814354 w 7724502"/>
                <a:gd name="connsiteY65" fmla="*/ 1764998 h 4075903"/>
                <a:gd name="connsiteX66" fmla="*/ 3823062 w 7724502"/>
                <a:gd name="connsiteY66" fmla="*/ 1791123 h 4075903"/>
                <a:gd name="connsiteX67" fmla="*/ 3857897 w 7724502"/>
                <a:gd name="connsiteY67" fmla="*/ 1825958 h 4075903"/>
                <a:gd name="connsiteX68" fmla="*/ 3901440 w 7724502"/>
                <a:gd name="connsiteY68" fmla="*/ 1869500 h 4075903"/>
                <a:gd name="connsiteX69" fmla="*/ 3910148 w 7724502"/>
                <a:gd name="connsiteY69" fmla="*/ 1895626 h 4075903"/>
                <a:gd name="connsiteX70" fmla="*/ 3971108 w 7724502"/>
                <a:gd name="connsiteY70" fmla="*/ 1930460 h 4075903"/>
                <a:gd name="connsiteX71" fmla="*/ 3988525 w 7724502"/>
                <a:gd name="connsiteY71" fmla="*/ 1956586 h 4075903"/>
                <a:gd name="connsiteX72" fmla="*/ 4040777 w 7724502"/>
                <a:gd name="connsiteY72" fmla="*/ 1974003 h 4075903"/>
                <a:gd name="connsiteX73" fmla="*/ 4084320 w 7724502"/>
                <a:gd name="connsiteY73" fmla="*/ 2017546 h 4075903"/>
                <a:gd name="connsiteX74" fmla="*/ 4136571 w 7724502"/>
                <a:gd name="connsiteY74" fmla="*/ 2122049 h 4075903"/>
                <a:gd name="connsiteX75" fmla="*/ 4153988 w 7724502"/>
                <a:gd name="connsiteY75" fmla="*/ 2148175 h 4075903"/>
                <a:gd name="connsiteX76" fmla="*/ 4197531 w 7724502"/>
                <a:gd name="connsiteY76" fmla="*/ 2191718 h 4075903"/>
                <a:gd name="connsiteX77" fmla="*/ 4223657 w 7724502"/>
                <a:gd name="connsiteY77" fmla="*/ 2217843 h 4075903"/>
                <a:gd name="connsiteX78" fmla="*/ 4284617 w 7724502"/>
                <a:gd name="connsiteY78" fmla="*/ 2287512 h 4075903"/>
                <a:gd name="connsiteX79" fmla="*/ 4302034 w 7724502"/>
                <a:gd name="connsiteY79" fmla="*/ 2313638 h 4075903"/>
                <a:gd name="connsiteX80" fmla="*/ 4354285 w 7724502"/>
                <a:gd name="connsiteY80" fmla="*/ 2348472 h 4075903"/>
                <a:gd name="connsiteX81" fmla="*/ 4423954 w 7724502"/>
                <a:gd name="connsiteY81" fmla="*/ 2392015 h 4075903"/>
                <a:gd name="connsiteX82" fmla="*/ 4450080 w 7724502"/>
                <a:gd name="connsiteY82" fmla="*/ 2400723 h 4075903"/>
                <a:gd name="connsiteX83" fmla="*/ 4476205 w 7724502"/>
                <a:gd name="connsiteY83" fmla="*/ 2409432 h 4075903"/>
                <a:gd name="connsiteX84" fmla="*/ 4502331 w 7724502"/>
                <a:gd name="connsiteY84" fmla="*/ 2392015 h 4075903"/>
                <a:gd name="connsiteX85" fmla="*/ 4511040 w 7724502"/>
                <a:gd name="connsiteY85" fmla="*/ 2418140 h 4075903"/>
                <a:gd name="connsiteX86" fmla="*/ 4519748 w 7724502"/>
                <a:gd name="connsiteY86" fmla="*/ 2470392 h 4075903"/>
                <a:gd name="connsiteX87" fmla="*/ 4563291 w 7724502"/>
                <a:gd name="connsiteY87" fmla="*/ 2513935 h 4075903"/>
                <a:gd name="connsiteX88" fmla="*/ 4589417 w 7724502"/>
                <a:gd name="connsiteY88" fmla="*/ 2522643 h 4075903"/>
                <a:gd name="connsiteX89" fmla="*/ 4632960 w 7724502"/>
                <a:gd name="connsiteY89" fmla="*/ 2557478 h 4075903"/>
                <a:gd name="connsiteX90" fmla="*/ 4659085 w 7724502"/>
                <a:gd name="connsiteY90" fmla="*/ 2574895 h 4075903"/>
                <a:gd name="connsiteX91" fmla="*/ 4711337 w 7724502"/>
                <a:gd name="connsiteY91" fmla="*/ 2592312 h 4075903"/>
                <a:gd name="connsiteX92" fmla="*/ 4789714 w 7724502"/>
                <a:gd name="connsiteY92" fmla="*/ 2627146 h 4075903"/>
                <a:gd name="connsiteX93" fmla="*/ 4841965 w 7724502"/>
                <a:gd name="connsiteY93" fmla="*/ 2644563 h 4075903"/>
                <a:gd name="connsiteX94" fmla="*/ 4868091 w 7724502"/>
                <a:gd name="connsiteY94" fmla="*/ 2653272 h 4075903"/>
                <a:gd name="connsiteX95" fmla="*/ 4911634 w 7724502"/>
                <a:gd name="connsiteY95" fmla="*/ 2661980 h 4075903"/>
                <a:gd name="connsiteX96" fmla="*/ 4929051 w 7724502"/>
                <a:gd name="connsiteY96" fmla="*/ 2679398 h 4075903"/>
                <a:gd name="connsiteX97" fmla="*/ 4998720 w 7724502"/>
                <a:gd name="connsiteY97" fmla="*/ 2688106 h 4075903"/>
                <a:gd name="connsiteX98" fmla="*/ 5146765 w 7724502"/>
                <a:gd name="connsiteY98" fmla="*/ 2696815 h 4075903"/>
                <a:gd name="connsiteX99" fmla="*/ 5172891 w 7724502"/>
                <a:gd name="connsiteY99" fmla="*/ 2705523 h 4075903"/>
                <a:gd name="connsiteX100" fmla="*/ 5320937 w 7724502"/>
                <a:gd name="connsiteY100" fmla="*/ 2731649 h 4075903"/>
                <a:gd name="connsiteX101" fmla="*/ 5355771 w 7724502"/>
                <a:gd name="connsiteY101" fmla="*/ 2749066 h 4075903"/>
                <a:gd name="connsiteX102" fmla="*/ 5381897 w 7724502"/>
                <a:gd name="connsiteY102" fmla="*/ 2757775 h 4075903"/>
                <a:gd name="connsiteX103" fmla="*/ 5408022 w 7724502"/>
                <a:gd name="connsiteY103" fmla="*/ 2775192 h 4075903"/>
                <a:gd name="connsiteX104" fmla="*/ 5434148 w 7724502"/>
                <a:gd name="connsiteY104" fmla="*/ 2783900 h 4075903"/>
                <a:gd name="connsiteX105" fmla="*/ 5538651 w 7724502"/>
                <a:gd name="connsiteY105" fmla="*/ 2801318 h 4075903"/>
                <a:gd name="connsiteX106" fmla="*/ 5582194 w 7724502"/>
                <a:gd name="connsiteY106" fmla="*/ 2844860 h 4075903"/>
                <a:gd name="connsiteX107" fmla="*/ 5634445 w 7724502"/>
                <a:gd name="connsiteY107" fmla="*/ 2888403 h 4075903"/>
                <a:gd name="connsiteX108" fmla="*/ 5643154 w 7724502"/>
                <a:gd name="connsiteY108" fmla="*/ 2914529 h 4075903"/>
                <a:gd name="connsiteX109" fmla="*/ 5695405 w 7724502"/>
                <a:gd name="connsiteY109" fmla="*/ 2958072 h 4075903"/>
                <a:gd name="connsiteX110" fmla="*/ 5712822 w 7724502"/>
                <a:gd name="connsiteY110" fmla="*/ 3010323 h 4075903"/>
                <a:gd name="connsiteX111" fmla="*/ 5721531 w 7724502"/>
                <a:gd name="connsiteY111" fmla="*/ 3036449 h 4075903"/>
                <a:gd name="connsiteX112" fmla="*/ 5756365 w 7724502"/>
                <a:gd name="connsiteY112" fmla="*/ 3088700 h 4075903"/>
                <a:gd name="connsiteX113" fmla="*/ 5791200 w 7724502"/>
                <a:gd name="connsiteY113" fmla="*/ 3140952 h 4075903"/>
                <a:gd name="connsiteX114" fmla="*/ 5826034 w 7724502"/>
                <a:gd name="connsiteY114" fmla="*/ 3193203 h 4075903"/>
                <a:gd name="connsiteX115" fmla="*/ 5834742 w 7724502"/>
                <a:gd name="connsiteY115" fmla="*/ 3219329 h 4075903"/>
                <a:gd name="connsiteX116" fmla="*/ 5852160 w 7724502"/>
                <a:gd name="connsiteY116" fmla="*/ 3245455 h 4075903"/>
                <a:gd name="connsiteX117" fmla="*/ 5886994 w 7724502"/>
                <a:gd name="connsiteY117" fmla="*/ 3332540 h 4075903"/>
                <a:gd name="connsiteX118" fmla="*/ 5895702 w 7724502"/>
                <a:gd name="connsiteY118" fmla="*/ 3358666 h 4075903"/>
                <a:gd name="connsiteX119" fmla="*/ 5913120 w 7724502"/>
                <a:gd name="connsiteY119" fmla="*/ 3384792 h 4075903"/>
                <a:gd name="connsiteX120" fmla="*/ 5930537 w 7724502"/>
                <a:gd name="connsiteY120" fmla="*/ 3437043 h 4075903"/>
                <a:gd name="connsiteX121" fmla="*/ 5939245 w 7724502"/>
                <a:gd name="connsiteY121" fmla="*/ 3463169 h 4075903"/>
                <a:gd name="connsiteX122" fmla="*/ 5956662 w 7724502"/>
                <a:gd name="connsiteY122" fmla="*/ 3489295 h 4075903"/>
                <a:gd name="connsiteX123" fmla="*/ 5965371 w 7724502"/>
                <a:gd name="connsiteY123" fmla="*/ 3515420 h 4075903"/>
                <a:gd name="connsiteX124" fmla="*/ 5982788 w 7724502"/>
                <a:gd name="connsiteY124" fmla="*/ 3532838 h 4075903"/>
                <a:gd name="connsiteX125" fmla="*/ 6000205 w 7724502"/>
                <a:gd name="connsiteY125" fmla="*/ 3558963 h 4075903"/>
                <a:gd name="connsiteX126" fmla="*/ 6008914 w 7724502"/>
                <a:gd name="connsiteY126" fmla="*/ 3585089 h 4075903"/>
                <a:gd name="connsiteX127" fmla="*/ 6035040 w 7724502"/>
                <a:gd name="connsiteY127" fmla="*/ 3593798 h 4075903"/>
                <a:gd name="connsiteX128" fmla="*/ 6087291 w 7724502"/>
                <a:gd name="connsiteY128" fmla="*/ 3628632 h 4075903"/>
                <a:gd name="connsiteX129" fmla="*/ 6113417 w 7724502"/>
                <a:gd name="connsiteY129" fmla="*/ 3646049 h 4075903"/>
                <a:gd name="connsiteX130" fmla="*/ 6148251 w 7724502"/>
                <a:gd name="connsiteY130" fmla="*/ 3663466 h 4075903"/>
                <a:gd name="connsiteX131" fmla="*/ 6156960 w 7724502"/>
                <a:gd name="connsiteY131" fmla="*/ 3689592 h 4075903"/>
                <a:gd name="connsiteX132" fmla="*/ 6165668 w 7724502"/>
                <a:gd name="connsiteY132" fmla="*/ 3820220 h 4075903"/>
                <a:gd name="connsiteX133" fmla="*/ 6200502 w 7724502"/>
                <a:gd name="connsiteY133" fmla="*/ 3846346 h 4075903"/>
                <a:gd name="connsiteX134" fmla="*/ 6270171 w 7724502"/>
                <a:gd name="connsiteY134" fmla="*/ 3898598 h 4075903"/>
                <a:gd name="connsiteX135" fmla="*/ 6313714 w 7724502"/>
                <a:gd name="connsiteY135" fmla="*/ 3916015 h 4075903"/>
                <a:gd name="connsiteX136" fmla="*/ 6400800 w 7724502"/>
                <a:gd name="connsiteY136" fmla="*/ 3976975 h 4075903"/>
                <a:gd name="connsiteX137" fmla="*/ 6435634 w 7724502"/>
                <a:gd name="connsiteY137" fmla="*/ 4011809 h 4075903"/>
                <a:gd name="connsiteX138" fmla="*/ 6461760 w 7724502"/>
                <a:gd name="connsiteY138" fmla="*/ 4020518 h 4075903"/>
                <a:gd name="connsiteX139" fmla="*/ 6496594 w 7724502"/>
                <a:gd name="connsiteY139" fmla="*/ 4037935 h 4075903"/>
                <a:gd name="connsiteX140" fmla="*/ 6618514 w 7724502"/>
                <a:gd name="connsiteY140" fmla="*/ 4064060 h 4075903"/>
                <a:gd name="connsiteX141" fmla="*/ 6644640 w 7724502"/>
                <a:gd name="connsiteY141" fmla="*/ 4072769 h 4075903"/>
                <a:gd name="connsiteX142" fmla="*/ 6897188 w 7724502"/>
                <a:gd name="connsiteY142" fmla="*/ 4055352 h 4075903"/>
                <a:gd name="connsiteX143" fmla="*/ 6923314 w 7724502"/>
                <a:gd name="connsiteY143" fmla="*/ 4037935 h 4075903"/>
                <a:gd name="connsiteX144" fmla="*/ 7001691 w 7724502"/>
                <a:gd name="connsiteY144" fmla="*/ 3976975 h 4075903"/>
                <a:gd name="connsiteX145" fmla="*/ 7053942 w 7724502"/>
                <a:gd name="connsiteY145" fmla="*/ 3959558 h 4075903"/>
                <a:gd name="connsiteX146" fmla="*/ 7080068 w 7724502"/>
                <a:gd name="connsiteY146" fmla="*/ 3950849 h 4075903"/>
                <a:gd name="connsiteX147" fmla="*/ 7184571 w 7724502"/>
                <a:gd name="connsiteY147" fmla="*/ 3942140 h 4075903"/>
                <a:gd name="connsiteX148" fmla="*/ 7524205 w 7724502"/>
                <a:gd name="connsiteY148" fmla="*/ 3916015 h 4075903"/>
                <a:gd name="connsiteX149" fmla="*/ 7576457 w 7724502"/>
                <a:gd name="connsiteY149" fmla="*/ 3898598 h 4075903"/>
                <a:gd name="connsiteX150" fmla="*/ 7724502 w 7724502"/>
                <a:gd name="connsiteY150" fmla="*/ 3881180 h 4075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7724502" h="4075903">
                  <a:moveTo>
                    <a:pt x="0" y="75535"/>
                  </a:moveTo>
                  <a:cubicBezTo>
                    <a:pt x="60960" y="78438"/>
                    <a:pt x="122031" y="79562"/>
                    <a:pt x="182880" y="84243"/>
                  </a:cubicBezTo>
                  <a:cubicBezTo>
                    <a:pt x="226383" y="87589"/>
                    <a:pt x="234759" y="99390"/>
                    <a:pt x="278674" y="110369"/>
                  </a:cubicBezTo>
                  <a:cubicBezTo>
                    <a:pt x="330638" y="123361"/>
                    <a:pt x="301702" y="117110"/>
                    <a:pt x="365760" y="127786"/>
                  </a:cubicBezTo>
                  <a:cubicBezTo>
                    <a:pt x="413277" y="143626"/>
                    <a:pt x="378507" y="133767"/>
                    <a:pt x="452845" y="145203"/>
                  </a:cubicBezTo>
                  <a:cubicBezTo>
                    <a:pt x="617922" y="170599"/>
                    <a:pt x="401173" y="150856"/>
                    <a:pt x="801188" y="162620"/>
                  </a:cubicBezTo>
                  <a:cubicBezTo>
                    <a:pt x="939292" y="208657"/>
                    <a:pt x="830640" y="175721"/>
                    <a:pt x="1184365" y="162620"/>
                  </a:cubicBezTo>
                  <a:cubicBezTo>
                    <a:pt x="1222188" y="161219"/>
                    <a:pt x="1259840" y="156815"/>
                    <a:pt x="1297577" y="153912"/>
                  </a:cubicBezTo>
                  <a:cubicBezTo>
                    <a:pt x="1360460" y="132949"/>
                    <a:pt x="1285704" y="155738"/>
                    <a:pt x="1410788" y="136495"/>
                  </a:cubicBezTo>
                  <a:cubicBezTo>
                    <a:pt x="1419861" y="135099"/>
                    <a:pt x="1428008" y="130012"/>
                    <a:pt x="1436914" y="127786"/>
                  </a:cubicBezTo>
                  <a:cubicBezTo>
                    <a:pt x="1465581" y="120619"/>
                    <a:pt x="1504258" y="115542"/>
                    <a:pt x="1532708" y="110369"/>
                  </a:cubicBezTo>
                  <a:cubicBezTo>
                    <a:pt x="1547271" y="107721"/>
                    <a:pt x="1561516" y="103063"/>
                    <a:pt x="1576251" y="101660"/>
                  </a:cubicBezTo>
                  <a:cubicBezTo>
                    <a:pt x="1622578" y="97248"/>
                    <a:pt x="1669170" y="96268"/>
                    <a:pt x="1715588" y="92952"/>
                  </a:cubicBezTo>
                  <a:cubicBezTo>
                    <a:pt x="1750454" y="90462"/>
                    <a:pt x="1785257" y="87146"/>
                    <a:pt x="1820091" y="84243"/>
                  </a:cubicBezTo>
                  <a:cubicBezTo>
                    <a:pt x="1866775" y="68683"/>
                    <a:pt x="1826709" y="80837"/>
                    <a:pt x="1889760" y="66826"/>
                  </a:cubicBezTo>
                  <a:cubicBezTo>
                    <a:pt x="1909419" y="62457"/>
                    <a:pt x="1949384" y="50659"/>
                    <a:pt x="1968137" y="49409"/>
                  </a:cubicBezTo>
                  <a:cubicBezTo>
                    <a:pt x="2040605" y="44578"/>
                    <a:pt x="2113280" y="43603"/>
                    <a:pt x="2185851" y="40700"/>
                  </a:cubicBezTo>
                  <a:cubicBezTo>
                    <a:pt x="2327688" y="17061"/>
                    <a:pt x="2255143" y="25991"/>
                    <a:pt x="2403565" y="14575"/>
                  </a:cubicBezTo>
                  <a:cubicBezTo>
                    <a:pt x="2543965" y="-8826"/>
                    <a:pt x="2472827" y="-446"/>
                    <a:pt x="2743200" y="14575"/>
                  </a:cubicBezTo>
                  <a:cubicBezTo>
                    <a:pt x="2752365" y="15084"/>
                    <a:pt x="2760617" y="20380"/>
                    <a:pt x="2769325" y="23283"/>
                  </a:cubicBezTo>
                  <a:cubicBezTo>
                    <a:pt x="2778034" y="29089"/>
                    <a:pt x="2787278" y="34162"/>
                    <a:pt x="2795451" y="40700"/>
                  </a:cubicBezTo>
                  <a:cubicBezTo>
                    <a:pt x="2801862" y="45829"/>
                    <a:pt x="2805524" y="54446"/>
                    <a:pt x="2812868" y="58118"/>
                  </a:cubicBezTo>
                  <a:cubicBezTo>
                    <a:pt x="2829289" y="66329"/>
                    <a:pt x="2847703" y="69729"/>
                    <a:pt x="2865120" y="75535"/>
                  </a:cubicBezTo>
                  <a:lnTo>
                    <a:pt x="2891245" y="84243"/>
                  </a:lnTo>
                  <a:cubicBezTo>
                    <a:pt x="2899954" y="90049"/>
                    <a:pt x="2909198" y="95122"/>
                    <a:pt x="2917371" y="101660"/>
                  </a:cubicBezTo>
                  <a:cubicBezTo>
                    <a:pt x="2923782" y="106789"/>
                    <a:pt x="2928219" y="114152"/>
                    <a:pt x="2934788" y="119078"/>
                  </a:cubicBezTo>
                  <a:cubicBezTo>
                    <a:pt x="2951534" y="131638"/>
                    <a:pt x="2987040" y="153912"/>
                    <a:pt x="2987040" y="153912"/>
                  </a:cubicBezTo>
                  <a:cubicBezTo>
                    <a:pt x="3021729" y="205946"/>
                    <a:pt x="2983846" y="160705"/>
                    <a:pt x="3030582" y="188746"/>
                  </a:cubicBezTo>
                  <a:cubicBezTo>
                    <a:pt x="3052130" y="201674"/>
                    <a:pt x="3047615" y="214487"/>
                    <a:pt x="3065417" y="232289"/>
                  </a:cubicBezTo>
                  <a:cubicBezTo>
                    <a:pt x="3072818" y="239690"/>
                    <a:pt x="3081978" y="245455"/>
                    <a:pt x="3091542" y="249706"/>
                  </a:cubicBezTo>
                  <a:cubicBezTo>
                    <a:pt x="3108319" y="257162"/>
                    <a:pt x="3143794" y="267123"/>
                    <a:pt x="3143794" y="267123"/>
                  </a:cubicBezTo>
                  <a:cubicBezTo>
                    <a:pt x="3202224" y="306076"/>
                    <a:pt x="3144977" y="260189"/>
                    <a:pt x="3178628" y="310666"/>
                  </a:cubicBezTo>
                  <a:cubicBezTo>
                    <a:pt x="3185460" y="320914"/>
                    <a:pt x="3196870" y="327331"/>
                    <a:pt x="3204754" y="336792"/>
                  </a:cubicBezTo>
                  <a:cubicBezTo>
                    <a:pt x="3211454" y="344833"/>
                    <a:pt x="3217490" y="353557"/>
                    <a:pt x="3222171" y="362918"/>
                  </a:cubicBezTo>
                  <a:cubicBezTo>
                    <a:pt x="3226276" y="371128"/>
                    <a:pt x="3225146" y="381875"/>
                    <a:pt x="3230880" y="389043"/>
                  </a:cubicBezTo>
                  <a:cubicBezTo>
                    <a:pt x="3237418" y="397216"/>
                    <a:pt x="3248297" y="400654"/>
                    <a:pt x="3257005" y="406460"/>
                  </a:cubicBezTo>
                  <a:cubicBezTo>
                    <a:pt x="3262811" y="418072"/>
                    <a:pt x="3267221" y="430493"/>
                    <a:pt x="3274422" y="441295"/>
                  </a:cubicBezTo>
                  <a:cubicBezTo>
                    <a:pt x="3284348" y="456184"/>
                    <a:pt x="3303993" y="466814"/>
                    <a:pt x="3317965" y="476129"/>
                  </a:cubicBezTo>
                  <a:cubicBezTo>
                    <a:pt x="3320754" y="487283"/>
                    <a:pt x="3329138" y="524601"/>
                    <a:pt x="3335382" y="537089"/>
                  </a:cubicBezTo>
                  <a:cubicBezTo>
                    <a:pt x="3340063" y="546451"/>
                    <a:pt x="3346994" y="554506"/>
                    <a:pt x="3352800" y="563215"/>
                  </a:cubicBezTo>
                  <a:cubicBezTo>
                    <a:pt x="3355591" y="574380"/>
                    <a:pt x="3363969" y="611679"/>
                    <a:pt x="3370217" y="624175"/>
                  </a:cubicBezTo>
                  <a:cubicBezTo>
                    <a:pt x="3374898" y="633536"/>
                    <a:pt x="3381828" y="641592"/>
                    <a:pt x="3387634" y="650300"/>
                  </a:cubicBezTo>
                  <a:cubicBezTo>
                    <a:pt x="3390537" y="659009"/>
                    <a:pt x="3391619" y="668555"/>
                    <a:pt x="3396342" y="676426"/>
                  </a:cubicBezTo>
                  <a:cubicBezTo>
                    <a:pt x="3400566" y="683467"/>
                    <a:pt x="3410088" y="686499"/>
                    <a:pt x="3413760" y="693843"/>
                  </a:cubicBezTo>
                  <a:cubicBezTo>
                    <a:pt x="3430073" y="726469"/>
                    <a:pt x="3432240" y="755236"/>
                    <a:pt x="3439885" y="789638"/>
                  </a:cubicBezTo>
                  <a:cubicBezTo>
                    <a:pt x="3448657" y="829113"/>
                    <a:pt x="3451543" y="833319"/>
                    <a:pt x="3466011" y="876723"/>
                  </a:cubicBezTo>
                  <a:lnTo>
                    <a:pt x="3492137" y="955100"/>
                  </a:lnTo>
                  <a:lnTo>
                    <a:pt x="3500845" y="981226"/>
                  </a:lnTo>
                  <a:cubicBezTo>
                    <a:pt x="3511581" y="1077845"/>
                    <a:pt x="3501242" y="1034669"/>
                    <a:pt x="3526971" y="1111855"/>
                  </a:cubicBezTo>
                  <a:cubicBezTo>
                    <a:pt x="3529874" y="1120563"/>
                    <a:pt x="3529189" y="1131489"/>
                    <a:pt x="3535680" y="1137980"/>
                  </a:cubicBezTo>
                  <a:lnTo>
                    <a:pt x="3553097" y="1155398"/>
                  </a:lnTo>
                  <a:cubicBezTo>
                    <a:pt x="3579521" y="1234672"/>
                    <a:pt x="3538985" y="1109462"/>
                    <a:pt x="3570514" y="1225066"/>
                  </a:cubicBezTo>
                  <a:cubicBezTo>
                    <a:pt x="3575345" y="1242779"/>
                    <a:pt x="3582125" y="1259901"/>
                    <a:pt x="3587931" y="1277318"/>
                  </a:cubicBezTo>
                  <a:cubicBezTo>
                    <a:pt x="3590834" y="1286026"/>
                    <a:pt x="3594414" y="1294538"/>
                    <a:pt x="3596640" y="1303443"/>
                  </a:cubicBezTo>
                  <a:lnTo>
                    <a:pt x="3605348" y="1338278"/>
                  </a:lnTo>
                  <a:cubicBezTo>
                    <a:pt x="3608251" y="1373112"/>
                    <a:pt x="3609437" y="1408132"/>
                    <a:pt x="3614057" y="1442780"/>
                  </a:cubicBezTo>
                  <a:cubicBezTo>
                    <a:pt x="3615270" y="1451879"/>
                    <a:pt x="3617031" y="1461738"/>
                    <a:pt x="3622765" y="1468906"/>
                  </a:cubicBezTo>
                  <a:cubicBezTo>
                    <a:pt x="3629303" y="1477079"/>
                    <a:pt x="3640182" y="1480517"/>
                    <a:pt x="3648891" y="1486323"/>
                  </a:cubicBezTo>
                  <a:cubicBezTo>
                    <a:pt x="3660502" y="1503740"/>
                    <a:pt x="3677105" y="1518716"/>
                    <a:pt x="3683725" y="1538575"/>
                  </a:cubicBezTo>
                  <a:cubicBezTo>
                    <a:pt x="3686628" y="1547283"/>
                    <a:pt x="3685943" y="1558209"/>
                    <a:pt x="3692434" y="1564700"/>
                  </a:cubicBezTo>
                  <a:cubicBezTo>
                    <a:pt x="3698925" y="1571191"/>
                    <a:pt x="3710349" y="1569304"/>
                    <a:pt x="3718560" y="1573409"/>
                  </a:cubicBezTo>
                  <a:cubicBezTo>
                    <a:pt x="3727921" y="1578090"/>
                    <a:pt x="3735977" y="1585020"/>
                    <a:pt x="3744685" y="1590826"/>
                  </a:cubicBezTo>
                  <a:cubicBezTo>
                    <a:pt x="3747588" y="1599535"/>
                    <a:pt x="3750979" y="1608096"/>
                    <a:pt x="3753394" y="1616952"/>
                  </a:cubicBezTo>
                  <a:cubicBezTo>
                    <a:pt x="3759692" y="1640046"/>
                    <a:pt x="3757533" y="1666703"/>
                    <a:pt x="3770811" y="1686620"/>
                  </a:cubicBezTo>
                  <a:cubicBezTo>
                    <a:pt x="3776617" y="1695329"/>
                    <a:pt x="3783547" y="1703385"/>
                    <a:pt x="3788228" y="1712746"/>
                  </a:cubicBezTo>
                  <a:cubicBezTo>
                    <a:pt x="3824283" y="1784857"/>
                    <a:pt x="3764440" y="1690125"/>
                    <a:pt x="3814354" y="1764998"/>
                  </a:cubicBezTo>
                  <a:cubicBezTo>
                    <a:pt x="3817257" y="1773706"/>
                    <a:pt x="3817727" y="1783653"/>
                    <a:pt x="3823062" y="1791123"/>
                  </a:cubicBezTo>
                  <a:cubicBezTo>
                    <a:pt x="3832607" y="1804486"/>
                    <a:pt x="3848788" y="1812295"/>
                    <a:pt x="3857897" y="1825958"/>
                  </a:cubicBezTo>
                  <a:cubicBezTo>
                    <a:pt x="3881120" y="1860792"/>
                    <a:pt x="3866606" y="1846277"/>
                    <a:pt x="3901440" y="1869500"/>
                  </a:cubicBezTo>
                  <a:cubicBezTo>
                    <a:pt x="3904343" y="1878209"/>
                    <a:pt x="3904271" y="1888574"/>
                    <a:pt x="3910148" y="1895626"/>
                  </a:cubicBezTo>
                  <a:cubicBezTo>
                    <a:pt x="3930426" y="1919961"/>
                    <a:pt x="3945063" y="1921779"/>
                    <a:pt x="3971108" y="1930460"/>
                  </a:cubicBezTo>
                  <a:cubicBezTo>
                    <a:pt x="3976914" y="1939169"/>
                    <a:pt x="3979649" y="1951039"/>
                    <a:pt x="3988525" y="1956586"/>
                  </a:cubicBezTo>
                  <a:cubicBezTo>
                    <a:pt x="4004094" y="1966316"/>
                    <a:pt x="4040777" y="1974003"/>
                    <a:pt x="4040777" y="1974003"/>
                  </a:cubicBezTo>
                  <a:cubicBezTo>
                    <a:pt x="4055291" y="1988517"/>
                    <a:pt x="4077829" y="1998073"/>
                    <a:pt x="4084320" y="2017546"/>
                  </a:cubicBezTo>
                  <a:cubicBezTo>
                    <a:pt x="4108357" y="2089657"/>
                    <a:pt x="4091553" y="2054521"/>
                    <a:pt x="4136571" y="2122049"/>
                  </a:cubicBezTo>
                  <a:cubicBezTo>
                    <a:pt x="4142377" y="2130758"/>
                    <a:pt x="4146587" y="2140774"/>
                    <a:pt x="4153988" y="2148175"/>
                  </a:cubicBezTo>
                  <a:lnTo>
                    <a:pt x="4197531" y="2191718"/>
                  </a:lnTo>
                  <a:cubicBezTo>
                    <a:pt x="4206240" y="2200426"/>
                    <a:pt x="4216826" y="2207596"/>
                    <a:pt x="4223657" y="2217843"/>
                  </a:cubicBezTo>
                  <a:cubicBezTo>
                    <a:pt x="4264297" y="2278804"/>
                    <a:pt x="4241074" y="2258484"/>
                    <a:pt x="4284617" y="2287512"/>
                  </a:cubicBezTo>
                  <a:cubicBezTo>
                    <a:pt x="4290423" y="2296221"/>
                    <a:pt x="4294157" y="2306746"/>
                    <a:pt x="4302034" y="2313638"/>
                  </a:cubicBezTo>
                  <a:cubicBezTo>
                    <a:pt x="4317787" y="2327422"/>
                    <a:pt x="4354285" y="2348472"/>
                    <a:pt x="4354285" y="2348472"/>
                  </a:cubicBezTo>
                  <a:cubicBezTo>
                    <a:pt x="4381886" y="2389874"/>
                    <a:pt x="4361773" y="2371289"/>
                    <a:pt x="4423954" y="2392015"/>
                  </a:cubicBezTo>
                  <a:lnTo>
                    <a:pt x="4450080" y="2400723"/>
                  </a:lnTo>
                  <a:lnTo>
                    <a:pt x="4476205" y="2409432"/>
                  </a:lnTo>
                  <a:cubicBezTo>
                    <a:pt x="4484914" y="2403626"/>
                    <a:pt x="4492177" y="2389477"/>
                    <a:pt x="4502331" y="2392015"/>
                  </a:cubicBezTo>
                  <a:cubicBezTo>
                    <a:pt x="4511236" y="2394241"/>
                    <a:pt x="4509049" y="2409179"/>
                    <a:pt x="4511040" y="2418140"/>
                  </a:cubicBezTo>
                  <a:cubicBezTo>
                    <a:pt x="4514870" y="2435377"/>
                    <a:pt x="4514164" y="2453641"/>
                    <a:pt x="4519748" y="2470392"/>
                  </a:cubicBezTo>
                  <a:cubicBezTo>
                    <a:pt x="4526715" y="2491293"/>
                    <a:pt x="4544712" y="2504646"/>
                    <a:pt x="4563291" y="2513935"/>
                  </a:cubicBezTo>
                  <a:cubicBezTo>
                    <a:pt x="4571502" y="2518040"/>
                    <a:pt x="4580708" y="2519740"/>
                    <a:pt x="4589417" y="2522643"/>
                  </a:cubicBezTo>
                  <a:cubicBezTo>
                    <a:pt x="4618777" y="2566684"/>
                    <a:pt x="4590896" y="2536445"/>
                    <a:pt x="4632960" y="2557478"/>
                  </a:cubicBezTo>
                  <a:cubicBezTo>
                    <a:pt x="4642321" y="2562159"/>
                    <a:pt x="4649521" y="2570644"/>
                    <a:pt x="4659085" y="2574895"/>
                  </a:cubicBezTo>
                  <a:cubicBezTo>
                    <a:pt x="4675862" y="2582351"/>
                    <a:pt x="4696061" y="2582128"/>
                    <a:pt x="4711337" y="2592312"/>
                  </a:cubicBezTo>
                  <a:cubicBezTo>
                    <a:pt x="4752739" y="2619914"/>
                    <a:pt x="4727532" y="2606419"/>
                    <a:pt x="4789714" y="2627146"/>
                  </a:cubicBezTo>
                  <a:lnTo>
                    <a:pt x="4841965" y="2644563"/>
                  </a:lnTo>
                  <a:cubicBezTo>
                    <a:pt x="4850674" y="2647466"/>
                    <a:pt x="4859089" y="2651472"/>
                    <a:pt x="4868091" y="2653272"/>
                  </a:cubicBezTo>
                  <a:lnTo>
                    <a:pt x="4911634" y="2661980"/>
                  </a:lnTo>
                  <a:cubicBezTo>
                    <a:pt x="4917440" y="2667786"/>
                    <a:pt x="4921187" y="2677039"/>
                    <a:pt x="4929051" y="2679398"/>
                  </a:cubicBezTo>
                  <a:cubicBezTo>
                    <a:pt x="4951468" y="2686123"/>
                    <a:pt x="4975391" y="2686240"/>
                    <a:pt x="4998720" y="2688106"/>
                  </a:cubicBezTo>
                  <a:cubicBezTo>
                    <a:pt x="5047996" y="2692048"/>
                    <a:pt x="5097417" y="2693912"/>
                    <a:pt x="5146765" y="2696815"/>
                  </a:cubicBezTo>
                  <a:cubicBezTo>
                    <a:pt x="5155474" y="2699718"/>
                    <a:pt x="5163836" y="2704014"/>
                    <a:pt x="5172891" y="2705523"/>
                  </a:cubicBezTo>
                  <a:cubicBezTo>
                    <a:pt x="5213703" y="2712325"/>
                    <a:pt x="5281641" y="2712001"/>
                    <a:pt x="5320937" y="2731649"/>
                  </a:cubicBezTo>
                  <a:cubicBezTo>
                    <a:pt x="5332548" y="2737455"/>
                    <a:pt x="5343839" y="2743952"/>
                    <a:pt x="5355771" y="2749066"/>
                  </a:cubicBezTo>
                  <a:cubicBezTo>
                    <a:pt x="5364209" y="2752682"/>
                    <a:pt x="5373686" y="2753670"/>
                    <a:pt x="5381897" y="2757775"/>
                  </a:cubicBezTo>
                  <a:cubicBezTo>
                    <a:pt x="5391258" y="2762456"/>
                    <a:pt x="5398661" y="2770511"/>
                    <a:pt x="5408022" y="2775192"/>
                  </a:cubicBezTo>
                  <a:cubicBezTo>
                    <a:pt x="5416233" y="2779297"/>
                    <a:pt x="5425322" y="2781378"/>
                    <a:pt x="5434148" y="2783900"/>
                  </a:cubicBezTo>
                  <a:cubicBezTo>
                    <a:pt x="5478906" y="2796688"/>
                    <a:pt x="5482098" y="2794249"/>
                    <a:pt x="5538651" y="2801318"/>
                  </a:cubicBezTo>
                  <a:cubicBezTo>
                    <a:pt x="5583436" y="2831174"/>
                    <a:pt x="5549021" y="2803393"/>
                    <a:pt x="5582194" y="2844860"/>
                  </a:cubicBezTo>
                  <a:cubicBezTo>
                    <a:pt x="5596037" y="2862164"/>
                    <a:pt x="5617502" y="2875696"/>
                    <a:pt x="5634445" y="2888403"/>
                  </a:cubicBezTo>
                  <a:cubicBezTo>
                    <a:pt x="5637348" y="2897112"/>
                    <a:pt x="5638062" y="2906891"/>
                    <a:pt x="5643154" y="2914529"/>
                  </a:cubicBezTo>
                  <a:cubicBezTo>
                    <a:pt x="5656565" y="2934645"/>
                    <a:pt x="5676127" y="2945220"/>
                    <a:pt x="5695405" y="2958072"/>
                  </a:cubicBezTo>
                  <a:lnTo>
                    <a:pt x="5712822" y="3010323"/>
                  </a:lnTo>
                  <a:cubicBezTo>
                    <a:pt x="5715725" y="3019032"/>
                    <a:pt x="5716439" y="3028811"/>
                    <a:pt x="5721531" y="3036449"/>
                  </a:cubicBezTo>
                  <a:cubicBezTo>
                    <a:pt x="5733142" y="3053866"/>
                    <a:pt x="5749745" y="3068842"/>
                    <a:pt x="5756365" y="3088700"/>
                  </a:cubicBezTo>
                  <a:cubicBezTo>
                    <a:pt x="5768969" y="3126510"/>
                    <a:pt x="5758583" y="3108335"/>
                    <a:pt x="5791200" y="3140952"/>
                  </a:cubicBezTo>
                  <a:cubicBezTo>
                    <a:pt x="5811906" y="3203073"/>
                    <a:pt x="5782545" y="3127970"/>
                    <a:pt x="5826034" y="3193203"/>
                  </a:cubicBezTo>
                  <a:cubicBezTo>
                    <a:pt x="5831126" y="3200841"/>
                    <a:pt x="5830637" y="3211118"/>
                    <a:pt x="5834742" y="3219329"/>
                  </a:cubicBezTo>
                  <a:cubicBezTo>
                    <a:pt x="5839423" y="3228691"/>
                    <a:pt x="5846967" y="3236367"/>
                    <a:pt x="5852160" y="3245455"/>
                  </a:cubicBezTo>
                  <a:cubicBezTo>
                    <a:pt x="5872661" y="3281331"/>
                    <a:pt x="5872722" y="3289723"/>
                    <a:pt x="5886994" y="3332540"/>
                  </a:cubicBezTo>
                  <a:cubicBezTo>
                    <a:pt x="5889897" y="3341249"/>
                    <a:pt x="5890610" y="3351028"/>
                    <a:pt x="5895702" y="3358666"/>
                  </a:cubicBezTo>
                  <a:lnTo>
                    <a:pt x="5913120" y="3384792"/>
                  </a:lnTo>
                  <a:lnTo>
                    <a:pt x="5930537" y="3437043"/>
                  </a:lnTo>
                  <a:cubicBezTo>
                    <a:pt x="5933440" y="3445752"/>
                    <a:pt x="5934153" y="3455531"/>
                    <a:pt x="5939245" y="3463169"/>
                  </a:cubicBezTo>
                  <a:cubicBezTo>
                    <a:pt x="5945051" y="3471878"/>
                    <a:pt x="5951981" y="3479934"/>
                    <a:pt x="5956662" y="3489295"/>
                  </a:cubicBezTo>
                  <a:cubicBezTo>
                    <a:pt x="5960767" y="3497505"/>
                    <a:pt x="5960648" y="3507549"/>
                    <a:pt x="5965371" y="3515420"/>
                  </a:cubicBezTo>
                  <a:cubicBezTo>
                    <a:pt x="5969595" y="3522461"/>
                    <a:pt x="5977659" y="3526427"/>
                    <a:pt x="5982788" y="3532838"/>
                  </a:cubicBezTo>
                  <a:cubicBezTo>
                    <a:pt x="5989326" y="3541011"/>
                    <a:pt x="5995524" y="3549602"/>
                    <a:pt x="6000205" y="3558963"/>
                  </a:cubicBezTo>
                  <a:cubicBezTo>
                    <a:pt x="6004310" y="3567174"/>
                    <a:pt x="6002423" y="3578598"/>
                    <a:pt x="6008914" y="3585089"/>
                  </a:cubicBezTo>
                  <a:cubicBezTo>
                    <a:pt x="6015405" y="3591580"/>
                    <a:pt x="6027015" y="3589340"/>
                    <a:pt x="6035040" y="3593798"/>
                  </a:cubicBezTo>
                  <a:cubicBezTo>
                    <a:pt x="6053338" y="3603964"/>
                    <a:pt x="6069874" y="3617021"/>
                    <a:pt x="6087291" y="3628632"/>
                  </a:cubicBezTo>
                  <a:cubicBezTo>
                    <a:pt x="6096000" y="3634438"/>
                    <a:pt x="6104056" y="3641368"/>
                    <a:pt x="6113417" y="3646049"/>
                  </a:cubicBezTo>
                  <a:lnTo>
                    <a:pt x="6148251" y="3663466"/>
                  </a:lnTo>
                  <a:cubicBezTo>
                    <a:pt x="6151154" y="3672175"/>
                    <a:pt x="6155946" y="3680468"/>
                    <a:pt x="6156960" y="3689592"/>
                  </a:cubicBezTo>
                  <a:cubicBezTo>
                    <a:pt x="6161779" y="3732964"/>
                    <a:pt x="6153988" y="3778173"/>
                    <a:pt x="6165668" y="3820220"/>
                  </a:cubicBezTo>
                  <a:cubicBezTo>
                    <a:pt x="6169553" y="3834205"/>
                    <a:pt x="6189352" y="3837054"/>
                    <a:pt x="6200502" y="3846346"/>
                  </a:cubicBezTo>
                  <a:cubicBezTo>
                    <a:pt x="6230848" y="3871634"/>
                    <a:pt x="6215866" y="3876876"/>
                    <a:pt x="6270171" y="3898598"/>
                  </a:cubicBezTo>
                  <a:cubicBezTo>
                    <a:pt x="6284685" y="3904404"/>
                    <a:pt x="6299990" y="3908529"/>
                    <a:pt x="6313714" y="3916015"/>
                  </a:cubicBezTo>
                  <a:cubicBezTo>
                    <a:pt x="6326163" y="3922805"/>
                    <a:pt x="6385191" y="3963317"/>
                    <a:pt x="6400800" y="3976975"/>
                  </a:cubicBezTo>
                  <a:cubicBezTo>
                    <a:pt x="6413158" y="3987788"/>
                    <a:pt x="6422272" y="4002265"/>
                    <a:pt x="6435634" y="4011809"/>
                  </a:cubicBezTo>
                  <a:cubicBezTo>
                    <a:pt x="6443104" y="4017145"/>
                    <a:pt x="6453322" y="4016902"/>
                    <a:pt x="6461760" y="4020518"/>
                  </a:cubicBezTo>
                  <a:cubicBezTo>
                    <a:pt x="6473692" y="4025632"/>
                    <a:pt x="6484541" y="4033114"/>
                    <a:pt x="6496594" y="4037935"/>
                  </a:cubicBezTo>
                  <a:cubicBezTo>
                    <a:pt x="6552999" y="4060497"/>
                    <a:pt x="6553636" y="4055951"/>
                    <a:pt x="6618514" y="4064060"/>
                  </a:cubicBezTo>
                  <a:cubicBezTo>
                    <a:pt x="6627223" y="4066963"/>
                    <a:pt x="6635460" y="4072769"/>
                    <a:pt x="6644640" y="4072769"/>
                  </a:cubicBezTo>
                  <a:cubicBezTo>
                    <a:pt x="6853047" y="4072769"/>
                    <a:pt x="6802712" y="4086842"/>
                    <a:pt x="6897188" y="4055352"/>
                  </a:cubicBezTo>
                  <a:cubicBezTo>
                    <a:pt x="6905897" y="4049546"/>
                    <a:pt x="6915273" y="4044635"/>
                    <a:pt x="6923314" y="4037935"/>
                  </a:cubicBezTo>
                  <a:cubicBezTo>
                    <a:pt x="6953370" y="4012888"/>
                    <a:pt x="6957670" y="3991649"/>
                    <a:pt x="7001691" y="3976975"/>
                  </a:cubicBezTo>
                  <a:lnTo>
                    <a:pt x="7053942" y="3959558"/>
                  </a:lnTo>
                  <a:cubicBezTo>
                    <a:pt x="7062651" y="3956655"/>
                    <a:pt x="7070920" y="3951611"/>
                    <a:pt x="7080068" y="3950849"/>
                  </a:cubicBezTo>
                  <a:lnTo>
                    <a:pt x="7184571" y="3942140"/>
                  </a:lnTo>
                  <a:cubicBezTo>
                    <a:pt x="7314557" y="3877147"/>
                    <a:pt x="7173224" y="3941696"/>
                    <a:pt x="7524205" y="3916015"/>
                  </a:cubicBezTo>
                  <a:cubicBezTo>
                    <a:pt x="7542515" y="3914675"/>
                    <a:pt x="7576457" y="3898598"/>
                    <a:pt x="7576457" y="3898598"/>
                  </a:cubicBezTo>
                  <a:cubicBezTo>
                    <a:pt x="7636396" y="3858636"/>
                    <a:pt x="7592116" y="3881180"/>
                    <a:pt x="7724502" y="388118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D5689C1-5410-450E-B3D6-8133B607B5B9}"/>
                </a:ext>
              </a:extLst>
            </p:cNvPr>
            <p:cNvSpPr/>
            <p:nvPr/>
          </p:nvSpPr>
          <p:spPr>
            <a:xfrm>
              <a:off x="987972" y="1276259"/>
              <a:ext cx="1570749" cy="3248083"/>
            </a:xfrm>
            <a:custGeom>
              <a:avLst/>
              <a:gdLst>
                <a:gd name="connsiteX0" fmla="*/ 0 w 1570749"/>
                <a:gd name="connsiteY0" fmla="*/ 0 h 3248083"/>
                <a:gd name="connsiteX1" fmla="*/ 28049 w 1570749"/>
                <a:gd name="connsiteY1" fmla="*/ 39269 h 3248083"/>
                <a:gd name="connsiteX2" fmla="*/ 33659 w 1570749"/>
                <a:gd name="connsiteY2" fmla="*/ 207563 h 3248083"/>
                <a:gd name="connsiteX3" fmla="*/ 44879 w 1570749"/>
                <a:gd name="connsiteY3" fmla="*/ 274881 h 3248083"/>
                <a:gd name="connsiteX4" fmla="*/ 50488 w 1570749"/>
                <a:gd name="connsiteY4" fmla="*/ 347808 h 3248083"/>
                <a:gd name="connsiteX5" fmla="*/ 61708 w 1570749"/>
                <a:gd name="connsiteY5" fmla="*/ 381467 h 3248083"/>
                <a:gd name="connsiteX6" fmla="*/ 67318 w 1570749"/>
                <a:gd name="connsiteY6" fmla="*/ 415126 h 3248083"/>
                <a:gd name="connsiteX7" fmla="*/ 72928 w 1570749"/>
                <a:gd name="connsiteY7" fmla="*/ 431956 h 3248083"/>
                <a:gd name="connsiteX8" fmla="*/ 78537 w 1570749"/>
                <a:gd name="connsiteY8" fmla="*/ 454395 h 3248083"/>
                <a:gd name="connsiteX9" fmla="*/ 89757 w 1570749"/>
                <a:gd name="connsiteY9" fmla="*/ 504883 h 3248083"/>
                <a:gd name="connsiteX10" fmla="*/ 100977 w 1570749"/>
                <a:gd name="connsiteY10" fmla="*/ 572201 h 3248083"/>
                <a:gd name="connsiteX11" fmla="*/ 112196 w 1570749"/>
                <a:gd name="connsiteY11" fmla="*/ 605860 h 3248083"/>
                <a:gd name="connsiteX12" fmla="*/ 117806 w 1570749"/>
                <a:gd name="connsiteY12" fmla="*/ 622689 h 3248083"/>
                <a:gd name="connsiteX13" fmla="*/ 123416 w 1570749"/>
                <a:gd name="connsiteY13" fmla="*/ 639519 h 3248083"/>
                <a:gd name="connsiteX14" fmla="*/ 134636 w 1570749"/>
                <a:gd name="connsiteY14" fmla="*/ 656348 h 3248083"/>
                <a:gd name="connsiteX15" fmla="*/ 145855 w 1570749"/>
                <a:gd name="connsiteY15" fmla="*/ 690007 h 3248083"/>
                <a:gd name="connsiteX16" fmla="*/ 151465 w 1570749"/>
                <a:gd name="connsiteY16" fmla="*/ 706837 h 3248083"/>
                <a:gd name="connsiteX17" fmla="*/ 168295 w 1570749"/>
                <a:gd name="connsiteY17" fmla="*/ 723666 h 3248083"/>
                <a:gd name="connsiteX18" fmla="*/ 179514 w 1570749"/>
                <a:gd name="connsiteY18" fmla="*/ 768545 h 3248083"/>
                <a:gd name="connsiteX19" fmla="*/ 190734 w 1570749"/>
                <a:gd name="connsiteY19" fmla="*/ 807813 h 3248083"/>
                <a:gd name="connsiteX20" fmla="*/ 201953 w 1570749"/>
                <a:gd name="connsiteY20" fmla="*/ 992937 h 3248083"/>
                <a:gd name="connsiteX21" fmla="*/ 213173 w 1570749"/>
                <a:gd name="connsiteY21" fmla="*/ 1026596 h 3248083"/>
                <a:gd name="connsiteX22" fmla="*/ 230003 w 1570749"/>
                <a:gd name="connsiteY22" fmla="*/ 1082694 h 3248083"/>
                <a:gd name="connsiteX23" fmla="*/ 252442 w 1570749"/>
                <a:gd name="connsiteY23" fmla="*/ 1116353 h 3248083"/>
                <a:gd name="connsiteX24" fmla="*/ 263661 w 1570749"/>
                <a:gd name="connsiteY24" fmla="*/ 1133183 h 3248083"/>
                <a:gd name="connsiteX25" fmla="*/ 252442 w 1570749"/>
                <a:gd name="connsiteY25" fmla="*/ 1172451 h 3248083"/>
                <a:gd name="connsiteX26" fmla="*/ 258052 w 1570749"/>
                <a:gd name="connsiteY26" fmla="*/ 1211720 h 3248083"/>
                <a:gd name="connsiteX27" fmla="*/ 269271 w 1570749"/>
                <a:gd name="connsiteY27" fmla="*/ 1245379 h 3248083"/>
                <a:gd name="connsiteX28" fmla="*/ 291711 w 1570749"/>
                <a:gd name="connsiteY28" fmla="*/ 1279038 h 3248083"/>
                <a:gd name="connsiteX29" fmla="*/ 297320 w 1570749"/>
                <a:gd name="connsiteY29" fmla="*/ 1295867 h 3248083"/>
                <a:gd name="connsiteX30" fmla="*/ 314150 w 1570749"/>
                <a:gd name="connsiteY30" fmla="*/ 1329526 h 3248083"/>
                <a:gd name="connsiteX31" fmla="*/ 325369 w 1570749"/>
                <a:gd name="connsiteY31" fmla="*/ 1408064 h 3248083"/>
                <a:gd name="connsiteX32" fmla="*/ 347809 w 1570749"/>
                <a:gd name="connsiteY32" fmla="*/ 1441723 h 3248083"/>
                <a:gd name="connsiteX33" fmla="*/ 370248 w 1570749"/>
                <a:gd name="connsiteY33" fmla="*/ 1475381 h 3248083"/>
                <a:gd name="connsiteX34" fmla="*/ 387077 w 1570749"/>
                <a:gd name="connsiteY34" fmla="*/ 1525870 h 3248083"/>
                <a:gd name="connsiteX35" fmla="*/ 392687 w 1570749"/>
                <a:gd name="connsiteY35" fmla="*/ 1542699 h 3248083"/>
                <a:gd name="connsiteX36" fmla="*/ 409517 w 1570749"/>
                <a:gd name="connsiteY36" fmla="*/ 1553919 h 3248083"/>
                <a:gd name="connsiteX37" fmla="*/ 415126 w 1570749"/>
                <a:gd name="connsiteY37" fmla="*/ 1604407 h 3248083"/>
                <a:gd name="connsiteX38" fmla="*/ 420736 w 1570749"/>
                <a:gd name="connsiteY38" fmla="*/ 1621237 h 3248083"/>
                <a:gd name="connsiteX39" fmla="*/ 437566 w 1570749"/>
                <a:gd name="connsiteY39" fmla="*/ 1638066 h 3248083"/>
                <a:gd name="connsiteX40" fmla="*/ 454395 w 1570749"/>
                <a:gd name="connsiteY40" fmla="*/ 1671725 h 3248083"/>
                <a:gd name="connsiteX41" fmla="*/ 488054 w 1570749"/>
                <a:gd name="connsiteY41" fmla="*/ 1694164 h 3248083"/>
                <a:gd name="connsiteX42" fmla="*/ 499274 w 1570749"/>
                <a:gd name="connsiteY42" fmla="*/ 1710994 h 3248083"/>
                <a:gd name="connsiteX43" fmla="*/ 504884 w 1570749"/>
                <a:gd name="connsiteY43" fmla="*/ 1727823 h 3248083"/>
                <a:gd name="connsiteX44" fmla="*/ 527323 w 1570749"/>
                <a:gd name="connsiteY44" fmla="*/ 1761482 h 3248083"/>
                <a:gd name="connsiteX45" fmla="*/ 544152 w 1570749"/>
                <a:gd name="connsiteY45" fmla="*/ 1795141 h 3248083"/>
                <a:gd name="connsiteX46" fmla="*/ 549762 w 1570749"/>
                <a:gd name="connsiteY46" fmla="*/ 1811970 h 3248083"/>
                <a:gd name="connsiteX47" fmla="*/ 589031 w 1570749"/>
                <a:gd name="connsiteY47" fmla="*/ 1856849 h 3248083"/>
                <a:gd name="connsiteX48" fmla="*/ 617080 w 1570749"/>
                <a:gd name="connsiteY48" fmla="*/ 1907337 h 3248083"/>
                <a:gd name="connsiteX49" fmla="*/ 628299 w 1570749"/>
                <a:gd name="connsiteY49" fmla="*/ 1924167 h 3248083"/>
                <a:gd name="connsiteX50" fmla="*/ 633909 w 1570749"/>
                <a:gd name="connsiteY50" fmla="*/ 1940996 h 3248083"/>
                <a:gd name="connsiteX51" fmla="*/ 656349 w 1570749"/>
                <a:gd name="connsiteY51" fmla="*/ 1974655 h 3248083"/>
                <a:gd name="connsiteX52" fmla="*/ 661958 w 1570749"/>
                <a:gd name="connsiteY52" fmla="*/ 1991485 h 3248083"/>
                <a:gd name="connsiteX53" fmla="*/ 701227 w 1570749"/>
                <a:gd name="connsiteY53" fmla="*/ 2041973 h 3248083"/>
                <a:gd name="connsiteX54" fmla="*/ 723666 w 1570749"/>
                <a:gd name="connsiteY54" fmla="*/ 2075632 h 3248083"/>
                <a:gd name="connsiteX55" fmla="*/ 751715 w 1570749"/>
                <a:gd name="connsiteY55" fmla="*/ 2120510 h 3248083"/>
                <a:gd name="connsiteX56" fmla="*/ 757325 w 1570749"/>
                <a:gd name="connsiteY56" fmla="*/ 2137340 h 3248083"/>
                <a:gd name="connsiteX57" fmla="*/ 796594 w 1570749"/>
                <a:gd name="connsiteY57" fmla="*/ 2187828 h 3248083"/>
                <a:gd name="connsiteX58" fmla="*/ 802204 w 1570749"/>
                <a:gd name="connsiteY58" fmla="*/ 2204658 h 3248083"/>
                <a:gd name="connsiteX59" fmla="*/ 819033 w 1570749"/>
                <a:gd name="connsiteY59" fmla="*/ 2210267 h 3248083"/>
                <a:gd name="connsiteX60" fmla="*/ 835863 w 1570749"/>
                <a:gd name="connsiteY60" fmla="*/ 2221487 h 3248083"/>
                <a:gd name="connsiteX61" fmla="*/ 841472 w 1570749"/>
                <a:gd name="connsiteY61" fmla="*/ 2238316 h 3248083"/>
                <a:gd name="connsiteX62" fmla="*/ 858302 w 1570749"/>
                <a:gd name="connsiteY62" fmla="*/ 2249536 h 3248083"/>
                <a:gd name="connsiteX63" fmla="*/ 886351 w 1570749"/>
                <a:gd name="connsiteY63" fmla="*/ 2283195 h 3248083"/>
                <a:gd name="connsiteX64" fmla="*/ 897571 w 1570749"/>
                <a:gd name="connsiteY64" fmla="*/ 2316854 h 3248083"/>
                <a:gd name="connsiteX65" fmla="*/ 931230 w 1570749"/>
                <a:gd name="connsiteY65" fmla="*/ 2367342 h 3248083"/>
                <a:gd name="connsiteX66" fmla="*/ 942449 w 1570749"/>
                <a:gd name="connsiteY66" fmla="*/ 2384172 h 3248083"/>
                <a:gd name="connsiteX67" fmla="*/ 964888 w 1570749"/>
                <a:gd name="connsiteY67" fmla="*/ 2417831 h 3248083"/>
                <a:gd name="connsiteX68" fmla="*/ 987328 w 1570749"/>
                <a:gd name="connsiteY68" fmla="*/ 2468319 h 3248083"/>
                <a:gd name="connsiteX69" fmla="*/ 1004157 w 1570749"/>
                <a:gd name="connsiteY69" fmla="*/ 2501978 h 3248083"/>
                <a:gd name="connsiteX70" fmla="*/ 1015377 w 1570749"/>
                <a:gd name="connsiteY70" fmla="*/ 2535637 h 3248083"/>
                <a:gd name="connsiteX71" fmla="*/ 1049036 w 1570749"/>
                <a:gd name="connsiteY71" fmla="*/ 2569296 h 3248083"/>
                <a:gd name="connsiteX72" fmla="*/ 1060255 w 1570749"/>
                <a:gd name="connsiteY72" fmla="*/ 2586125 h 3248083"/>
                <a:gd name="connsiteX73" fmla="*/ 1065865 w 1570749"/>
                <a:gd name="connsiteY73" fmla="*/ 2602954 h 3248083"/>
                <a:gd name="connsiteX74" fmla="*/ 1082695 w 1570749"/>
                <a:gd name="connsiteY74" fmla="*/ 2614174 h 3248083"/>
                <a:gd name="connsiteX75" fmla="*/ 1088304 w 1570749"/>
                <a:gd name="connsiteY75" fmla="*/ 2636613 h 3248083"/>
                <a:gd name="connsiteX76" fmla="*/ 1099524 w 1570749"/>
                <a:gd name="connsiteY76" fmla="*/ 2653443 h 3248083"/>
                <a:gd name="connsiteX77" fmla="*/ 1105134 w 1570749"/>
                <a:gd name="connsiteY77" fmla="*/ 2698321 h 3248083"/>
                <a:gd name="connsiteX78" fmla="*/ 1110744 w 1570749"/>
                <a:gd name="connsiteY78" fmla="*/ 2715151 h 3248083"/>
                <a:gd name="connsiteX79" fmla="*/ 1127573 w 1570749"/>
                <a:gd name="connsiteY79" fmla="*/ 2760029 h 3248083"/>
                <a:gd name="connsiteX80" fmla="*/ 1133183 w 1570749"/>
                <a:gd name="connsiteY80" fmla="*/ 2782469 h 3248083"/>
                <a:gd name="connsiteX81" fmla="*/ 1172452 w 1570749"/>
                <a:gd name="connsiteY81" fmla="*/ 2832957 h 3248083"/>
                <a:gd name="connsiteX82" fmla="*/ 1206111 w 1570749"/>
                <a:gd name="connsiteY82" fmla="*/ 2855396 h 3248083"/>
                <a:gd name="connsiteX83" fmla="*/ 1217330 w 1570749"/>
                <a:gd name="connsiteY83" fmla="*/ 2872226 h 3248083"/>
                <a:gd name="connsiteX84" fmla="*/ 1234160 w 1570749"/>
                <a:gd name="connsiteY84" fmla="*/ 2877835 h 3248083"/>
                <a:gd name="connsiteX85" fmla="*/ 1239769 w 1570749"/>
                <a:gd name="connsiteY85" fmla="*/ 2894665 h 3248083"/>
                <a:gd name="connsiteX86" fmla="*/ 1250989 w 1570749"/>
                <a:gd name="connsiteY86" fmla="*/ 2911494 h 3248083"/>
                <a:gd name="connsiteX87" fmla="*/ 1273428 w 1570749"/>
                <a:gd name="connsiteY87" fmla="*/ 2900275 h 3248083"/>
                <a:gd name="connsiteX88" fmla="*/ 1290258 w 1570749"/>
                <a:gd name="connsiteY88" fmla="*/ 2889055 h 3248083"/>
                <a:gd name="connsiteX89" fmla="*/ 1312697 w 1570749"/>
                <a:gd name="connsiteY89" fmla="*/ 2922714 h 3248083"/>
                <a:gd name="connsiteX90" fmla="*/ 1329526 w 1570749"/>
                <a:gd name="connsiteY90" fmla="*/ 2939543 h 3248083"/>
                <a:gd name="connsiteX91" fmla="*/ 1346356 w 1570749"/>
                <a:gd name="connsiteY91" fmla="*/ 2973202 h 3248083"/>
                <a:gd name="connsiteX92" fmla="*/ 1363185 w 1570749"/>
                <a:gd name="connsiteY92" fmla="*/ 3006861 h 3248083"/>
                <a:gd name="connsiteX93" fmla="*/ 1380015 w 1570749"/>
                <a:gd name="connsiteY93" fmla="*/ 3018081 h 3248083"/>
                <a:gd name="connsiteX94" fmla="*/ 1396844 w 1570749"/>
                <a:gd name="connsiteY94" fmla="*/ 3034910 h 3248083"/>
                <a:gd name="connsiteX95" fmla="*/ 1424893 w 1570749"/>
                <a:gd name="connsiteY95" fmla="*/ 3079789 h 3248083"/>
                <a:gd name="connsiteX96" fmla="*/ 1430503 w 1570749"/>
                <a:gd name="connsiteY96" fmla="*/ 3096618 h 3248083"/>
                <a:gd name="connsiteX97" fmla="*/ 1480991 w 1570749"/>
                <a:gd name="connsiteY97" fmla="*/ 3130277 h 3248083"/>
                <a:gd name="connsiteX98" fmla="*/ 1497821 w 1570749"/>
                <a:gd name="connsiteY98" fmla="*/ 3141497 h 3248083"/>
                <a:gd name="connsiteX99" fmla="*/ 1514650 w 1570749"/>
                <a:gd name="connsiteY99" fmla="*/ 3152716 h 3248083"/>
                <a:gd name="connsiteX100" fmla="*/ 1525870 w 1570749"/>
                <a:gd name="connsiteY100" fmla="*/ 3186375 h 3248083"/>
                <a:gd name="connsiteX101" fmla="*/ 1548309 w 1570749"/>
                <a:gd name="connsiteY101" fmla="*/ 3220034 h 3248083"/>
                <a:gd name="connsiteX102" fmla="*/ 1559529 w 1570749"/>
                <a:gd name="connsiteY102" fmla="*/ 3236864 h 3248083"/>
                <a:gd name="connsiteX103" fmla="*/ 1570749 w 1570749"/>
                <a:gd name="connsiteY103" fmla="*/ 3248083 h 3248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1570749" h="3248083">
                  <a:moveTo>
                    <a:pt x="0" y="0"/>
                  </a:moveTo>
                  <a:cubicBezTo>
                    <a:pt x="9350" y="13090"/>
                    <a:pt x="25474" y="23391"/>
                    <a:pt x="28049" y="39269"/>
                  </a:cubicBezTo>
                  <a:cubicBezTo>
                    <a:pt x="37034" y="94674"/>
                    <a:pt x="30784" y="151508"/>
                    <a:pt x="33659" y="207563"/>
                  </a:cubicBezTo>
                  <a:cubicBezTo>
                    <a:pt x="35936" y="251971"/>
                    <a:pt x="35306" y="246163"/>
                    <a:pt x="44879" y="274881"/>
                  </a:cubicBezTo>
                  <a:cubicBezTo>
                    <a:pt x="46749" y="299190"/>
                    <a:pt x="46686" y="323726"/>
                    <a:pt x="50488" y="347808"/>
                  </a:cubicBezTo>
                  <a:cubicBezTo>
                    <a:pt x="52332" y="359490"/>
                    <a:pt x="61708" y="381467"/>
                    <a:pt x="61708" y="381467"/>
                  </a:cubicBezTo>
                  <a:cubicBezTo>
                    <a:pt x="63578" y="392687"/>
                    <a:pt x="64850" y="404022"/>
                    <a:pt x="67318" y="415126"/>
                  </a:cubicBezTo>
                  <a:cubicBezTo>
                    <a:pt x="68601" y="420899"/>
                    <a:pt x="71304" y="426270"/>
                    <a:pt x="72928" y="431956"/>
                  </a:cubicBezTo>
                  <a:cubicBezTo>
                    <a:pt x="75046" y="439369"/>
                    <a:pt x="77025" y="446835"/>
                    <a:pt x="78537" y="454395"/>
                  </a:cubicBezTo>
                  <a:cubicBezTo>
                    <a:pt x="88408" y="503753"/>
                    <a:pt x="78840" y="472134"/>
                    <a:pt x="89757" y="504883"/>
                  </a:cubicBezTo>
                  <a:cubicBezTo>
                    <a:pt x="92166" y="521743"/>
                    <a:pt x="96055" y="554152"/>
                    <a:pt x="100977" y="572201"/>
                  </a:cubicBezTo>
                  <a:cubicBezTo>
                    <a:pt x="104089" y="583611"/>
                    <a:pt x="108456" y="594640"/>
                    <a:pt x="112196" y="605860"/>
                  </a:cubicBezTo>
                  <a:lnTo>
                    <a:pt x="117806" y="622689"/>
                  </a:lnTo>
                  <a:cubicBezTo>
                    <a:pt x="119676" y="628299"/>
                    <a:pt x="120136" y="634599"/>
                    <a:pt x="123416" y="639519"/>
                  </a:cubicBezTo>
                  <a:lnTo>
                    <a:pt x="134636" y="656348"/>
                  </a:lnTo>
                  <a:lnTo>
                    <a:pt x="145855" y="690007"/>
                  </a:lnTo>
                  <a:cubicBezTo>
                    <a:pt x="147725" y="695617"/>
                    <a:pt x="147283" y="702656"/>
                    <a:pt x="151465" y="706837"/>
                  </a:cubicBezTo>
                  <a:lnTo>
                    <a:pt x="168295" y="723666"/>
                  </a:lnTo>
                  <a:cubicBezTo>
                    <a:pt x="179696" y="780679"/>
                    <a:pt x="168016" y="728302"/>
                    <a:pt x="179514" y="768545"/>
                  </a:cubicBezTo>
                  <a:cubicBezTo>
                    <a:pt x="193600" y="817844"/>
                    <a:pt x="177285" y="767469"/>
                    <a:pt x="190734" y="807813"/>
                  </a:cubicBezTo>
                  <a:cubicBezTo>
                    <a:pt x="191389" y="825486"/>
                    <a:pt x="189250" y="942122"/>
                    <a:pt x="201953" y="992937"/>
                  </a:cubicBezTo>
                  <a:cubicBezTo>
                    <a:pt x="204821" y="1004411"/>
                    <a:pt x="210305" y="1015123"/>
                    <a:pt x="213173" y="1026596"/>
                  </a:cubicBezTo>
                  <a:cubicBezTo>
                    <a:pt x="216309" y="1039140"/>
                    <a:pt x="224540" y="1074499"/>
                    <a:pt x="230003" y="1082694"/>
                  </a:cubicBezTo>
                  <a:lnTo>
                    <a:pt x="252442" y="1116353"/>
                  </a:lnTo>
                  <a:lnTo>
                    <a:pt x="263661" y="1133183"/>
                  </a:lnTo>
                  <a:cubicBezTo>
                    <a:pt x="261017" y="1141117"/>
                    <a:pt x="252442" y="1165411"/>
                    <a:pt x="252442" y="1172451"/>
                  </a:cubicBezTo>
                  <a:cubicBezTo>
                    <a:pt x="252442" y="1185674"/>
                    <a:pt x="255079" y="1198836"/>
                    <a:pt x="258052" y="1211720"/>
                  </a:cubicBezTo>
                  <a:cubicBezTo>
                    <a:pt x="260711" y="1223244"/>
                    <a:pt x="262711" y="1235539"/>
                    <a:pt x="269271" y="1245379"/>
                  </a:cubicBezTo>
                  <a:lnTo>
                    <a:pt x="291711" y="1279038"/>
                  </a:lnTo>
                  <a:cubicBezTo>
                    <a:pt x="293581" y="1284648"/>
                    <a:pt x="294676" y="1290578"/>
                    <a:pt x="297320" y="1295867"/>
                  </a:cubicBezTo>
                  <a:cubicBezTo>
                    <a:pt x="319073" y="1339374"/>
                    <a:pt x="300047" y="1287220"/>
                    <a:pt x="314150" y="1329526"/>
                  </a:cubicBezTo>
                  <a:cubicBezTo>
                    <a:pt x="314762" y="1336261"/>
                    <a:pt x="314814" y="1389064"/>
                    <a:pt x="325369" y="1408064"/>
                  </a:cubicBezTo>
                  <a:cubicBezTo>
                    <a:pt x="331918" y="1419852"/>
                    <a:pt x="347809" y="1441723"/>
                    <a:pt x="347809" y="1441723"/>
                  </a:cubicBezTo>
                  <a:cubicBezTo>
                    <a:pt x="366363" y="1497391"/>
                    <a:pt x="335234" y="1412359"/>
                    <a:pt x="370248" y="1475381"/>
                  </a:cubicBezTo>
                  <a:cubicBezTo>
                    <a:pt x="370256" y="1475396"/>
                    <a:pt x="384270" y="1517447"/>
                    <a:pt x="387077" y="1525870"/>
                  </a:cubicBezTo>
                  <a:cubicBezTo>
                    <a:pt x="388947" y="1531480"/>
                    <a:pt x="387767" y="1539419"/>
                    <a:pt x="392687" y="1542699"/>
                  </a:cubicBezTo>
                  <a:lnTo>
                    <a:pt x="409517" y="1553919"/>
                  </a:lnTo>
                  <a:cubicBezTo>
                    <a:pt x="411387" y="1570748"/>
                    <a:pt x="412342" y="1587704"/>
                    <a:pt x="415126" y="1604407"/>
                  </a:cubicBezTo>
                  <a:cubicBezTo>
                    <a:pt x="416098" y="1610240"/>
                    <a:pt x="417456" y="1616317"/>
                    <a:pt x="420736" y="1621237"/>
                  </a:cubicBezTo>
                  <a:cubicBezTo>
                    <a:pt x="425137" y="1627838"/>
                    <a:pt x="431956" y="1632456"/>
                    <a:pt x="437566" y="1638066"/>
                  </a:cubicBezTo>
                  <a:cubicBezTo>
                    <a:pt x="441567" y="1650070"/>
                    <a:pt x="444161" y="1662770"/>
                    <a:pt x="454395" y="1671725"/>
                  </a:cubicBezTo>
                  <a:cubicBezTo>
                    <a:pt x="464543" y="1680604"/>
                    <a:pt x="488054" y="1694164"/>
                    <a:pt x="488054" y="1694164"/>
                  </a:cubicBezTo>
                  <a:cubicBezTo>
                    <a:pt x="491794" y="1699774"/>
                    <a:pt x="496259" y="1704963"/>
                    <a:pt x="499274" y="1710994"/>
                  </a:cubicBezTo>
                  <a:cubicBezTo>
                    <a:pt x="501919" y="1716283"/>
                    <a:pt x="502012" y="1722654"/>
                    <a:pt x="504884" y="1727823"/>
                  </a:cubicBezTo>
                  <a:cubicBezTo>
                    <a:pt x="511433" y="1739610"/>
                    <a:pt x="527323" y="1761482"/>
                    <a:pt x="527323" y="1761482"/>
                  </a:cubicBezTo>
                  <a:cubicBezTo>
                    <a:pt x="541423" y="1803782"/>
                    <a:pt x="522404" y="1751645"/>
                    <a:pt x="544152" y="1795141"/>
                  </a:cubicBezTo>
                  <a:cubicBezTo>
                    <a:pt x="546796" y="1800430"/>
                    <a:pt x="546890" y="1806801"/>
                    <a:pt x="549762" y="1811970"/>
                  </a:cubicBezTo>
                  <a:cubicBezTo>
                    <a:pt x="569012" y="1846620"/>
                    <a:pt x="564446" y="1840459"/>
                    <a:pt x="589031" y="1856849"/>
                  </a:cubicBezTo>
                  <a:cubicBezTo>
                    <a:pt x="598906" y="1886471"/>
                    <a:pt x="591360" y="1868756"/>
                    <a:pt x="617080" y="1907337"/>
                  </a:cubicBezTo>
                  <a:cubicBezTo>
                    <a:pt x="620820" y="1912947"/>
                    <a:pt x="626167" y="1917771"/>
                    <a:pt x="628299" y="1924167"/>
                  </a:cubicBezTo>
                  <a:cubicBezTo>
                    <a:pt x="630169" y="1929777"/>
                    <a:pt x="631037" y="1935827"/>
                    <a:pt x="633909" y="1940996"/>
                  </a:cubicBezTo>
                  <a:cubicBezTo>
                    <a:pt x="640458" y="1952783"/>
                    <a:pt x="656349" y="1974655"/>
                    <a:pt x="656349" y="1974655"/>
                  </a:cubicBezTo>
                  <a:cubicBezTo>
                    <a:pt x="658219" y="1980265"/>
                    <a:pt x="659086" y="1986316"/>
                    <a:pt x="661958" y="1991485"/>
                  </a:cubicBezTo>
                  <a:cubicBezTo>
                    <a:pt x="678730" y="2021674"/>
                    <a:pt x="680788" y="2021532"/>
                    <a:pt x="701227" y="2041973"/>
                  </a:cubicBezTo>
                  <a:cubicBezTo>
                    <a:pt x="719787" y="2097650"/>
                    <a:pt x="688647" y="2012597"/>
                    <a:pt x="723666" y="2075632"/>
                  </a:cubicBezTo>
                  <a:cubicBezTo>
                    <a:pt x="751154" y="2125110"/>
                    <a:pt x="716987" y="2097359"/>
                    <a:pt x="751715" y="2120510"/>
                  </a:cubicBezTo>
                  <a:cubicBezTo>
                    <a:pt x="753585" y="2126120"/>
                    <a:pt x="754453" y="2132171"/>
                    <a:pt x="757325" y="2137340"/>
                  </a:cubicBezTo>
                  <a:cubicBezTo>
                    <a:pt x="774101" y="2167537"/>
                    <a:pt x="776150" y="2167385"/>
                    <a:pt x="796594" y="2187828"/>
                  </a:cubicBezTo>
                  <a:cubicBezTo>
                    <a:pt x="798464" y="2193438"/>
                    <a:pt x="798023" y="2200477"/>
                    <a:pt x="802204" y="2204658"/>
                  </a:cubicBezTo>
                  <a:cubicBezTo>
                    <a:pt x="806385" y="2208839"/>
                    <a:pt x="813744" y="2207623"/>
                    <a:pt x="819033" y="2210267"/>
                  </a:cubicBezTo>
                  <a:cubicBezTo>
                    <a:pt x="825064" y="2213282"/>
                    <a:pt x="830253" y="2217747"/>
                    <a:pt x="835863" y="2221487"/>
                  </a:cubicBezTo>
                  <a:cubicBezTo>
                    <a:pt x="837733" y="2227097"/>
                    <a:pt x="837778" y="2233699"/>
                    <a:pt x="841472" y="2238316"/>
                  </a:cubicBezTo>
                  <a:cubicBezTo>
                    <a:pt x="845684" y="2243581"/>
                    <a:pt x="853122" y="2245220"/>
                    <a:pt x="858302" y="2249536"/>
                  </a:cubicBezTo>
                  <a:cubicBezTo>
                    <a:pt x="867628" y="2257307"/>
                    <a:pt x="881159" y="2271514"/>
                    <a:pt x="886351" y="2283195"/>
                  </a:cubicBezTo>
                  <a:cubicBezTo>
                    <a:pt x="891154" y="2294002"/>
                    <a:pt x="891011" y="2307014"/>
                    <a:pt x="897571" y="2316854"/>
                  </a:cubicBezTo>
                  <a:lnTo>
                    <a:pt x="931230" y="2367342"/>
                  </a:lnTo>
                  <a:cubicBezTo>
                    <a:pt x="934970" y="2372952"/>
                    <a:pt x="940317" y="2377776"/>
                    <a:pt x="942449" y="2384172"/>
                  </a:cubicBezTo>
                  <a:cubicBezTo>
                    <a:pt x="950568" y="2408527"/>
                    <a:pt x="943878" y="2396820"/>
                    <a:pt x="964888" y="2417831"/>
                  </a:cubicBezTo>
                  <a:cubicBezTo>
                    <a:pt x="978240" y="2457885"/>
                    <a:pt x="969548" y="2441649"/>
                    <a:pt x="987328" y="2468319"/>
                  </a:cubicBezTo>
                  <a:cubicBezTo>
                    <a:pt x="1007778" y="2529676"/>
                    <a:pt x="975166" y="2436749"/>
                    <a:pt x="1004157" y="2501978"/>
                  </a:cubicBezTo>
                  <a:cubicBezTo>
                    <a:pt x="1008960" y="2512785"/>
                    <a:pt x="1007014" y="2527274"/>
                    <a:pt x="1015377" y="2535637"/>
                  </a:cubicBezTo>
                  <a:cubicBezTo>
                    <a:pt x="1026597" y="2546857"/>
                    <a:pt x="1040235" y="2556094"/>
                    <a:pt x="1049036" y="2569296"/>
                  </a:cubicBezTo>
                  <a:cubicBezTo>
                    <a:pt x="1052776" y="2574906"/>
                    <a:pt x="1057240" y="2580095"/>
                    <a:pt x="1060255" y="2586125"/>
                  </a:cubicBezTo>
                  <a:cubicBezTo>
                    <a:pt x="1062899" y="2591414"/>
                    <a:pt x="1062171" y="2598337"/>
                    <a:pt x="1065865" y="2602954"/>
                  </a:cubicBezTo>
                  <a:cubicBezTo>
                    <a:pt x="1070077" y="2608219"/>
                    <a:pt x="1077085" y="2610434"/>
                    <a:pt x="1082695" y="2614174"/>
                  </a:cubicBezTo>
                  <a:cubicBezTo>
                    <a:pt x="1084565" y="2621654"/>
                    <a:pt x="1085267" y="2629527"/>
                    <a:pt x="1088304" y="2636613"/>
                  </a:cubicBezTo>
                  <a:cubicBezTo>
                    <a:pt x="1090960" y="2642810"/>
                    <a:pt x="1097750" y="2646938"/>
                    <a:pt x="1099524" y="2653443"/>
                  </a:cubicBezTo>
                  <a:cubicBezTo>
                    <a:pt x="1103491" y="2667988"/>
                    <a:pt x="1102437" y="2683488"/>
                    <a:pt x="1105134" y="2698321"/>
                  </a:cubicBezTo>
                  <a:cubicBezTo>
                    <a:pt x="1106192" y="2704139"/>
                    <a:pt x="1109120" y="2709465"/>
                    <a:pt x="1110744" y="2715151"/>
                  </a:cubicBezTo>
                  <a:cubicBezTo>
                    <a:pt x="1120928" y="2750796"/>
                    <a:pt x="1110143" y="2725170"/>
                    <a:pt x="1127573" y="2760029"/>
                  </a:cubicBezTo>
                  <a:cubicBezTo>
                    <a:pt x="1129443" y="2767509"/>
                    <a:pt x="1129735" y="2775573"/>
                    <a:pt x="1133183" y="2782469"/>
                  </a:cubicBezTo>
                  <a:cubicBezTo>
                    <a:pt x="1140895" y="2797894"/>
                    <a:pt x="1157342" y="2821205"/>
                    <a:pt x="1172452" y="2832957"/>
                  </a:cubicBezTo>
                  <a:cubicBezTo>
                    <a:pt x="1183096" y="2841236"/>
                    <a:pt x="1206111" y="2855396"/>
                    <a:pt x="1206111" y="2855396"/>
                  </a:cubicBezTo>
                  <a:cubicBezTo>
                    <a:pt x="1209851" y="2861006"/>
                    <a:pt x="1212065" y="2868014"/>
                    <a:pt x="1217330" y="2872226"/>
                  </a:cubicBezTo>
                  <a:cubicBezTo>
                    <a:pt x="1221948" y="2875920"/>
                    <a:pt x="1229979" y="2873654"/>
                    <a:pt x="1234160" y="2877835"/>
                  </a:cubicBezTo>
                  <a:cubicBezTo>
                    <a:pt x="1238341" y="2882016"/>
                    <a:pt x="1237125" y="2889376"/>
                    <a:pt x="1239769" y="2894665"/>
                  </a:cubicBezTo>
                  <a:cubicBezTo>
                    <a:pt x="1242784" y="2900695"/>
                    <a:pt x="1247249" y="2905884"/>
                    <a:pt x="1250989" y="2911494"/>
                  </a:cubicBezTo>
                  <a:cubicBezTo>
                    <a:pt x="1258469" y="2907754"/>
                    <a:pt x="1266167" y="2904424"/>
                    <a:pt x="1273428" y="2900275"/>
                  </a:cubicBezTo>
                  <a:cubicBezTo>
                    <a:pt x="1279282" y="2896930"/>
                    <a:pt x="1284404" y="2885710"/>
                    <a:pt x="1290258" y="2889055"/>
                  </a:cubicBezTo>
                  <a:cubicBezTo>
                    <a:pt x="1301966" y="2895745"/>
                    <a:pt x="1303162" y="2913179"/>
                    <a:pt x="1312697" y="2922714"/>
                  </a:cubicBezTo>
                  <a:lnTo>
                    <a:pt x="1329526" y="2939543"/>
                  </a:lnTo>
                  <a:cubicBezTo>
                    <a:pt x="1343627" y="2981846"/>
                    <a:pt x="1324606" y="2929702"/>
                    <a:pt x="1346356" y="2973202"/>
                  </a:cubicBezTo>
                  <a:cubicBezTo>
                    <a:pt x="1355481" y="2991452"/>
                    <a:pt x="1347109" y="2990785"/>
                    <a:pt x="1363185" y="3006861"/>
                  </a:cubicBezTo>
                  <a:cubicBezTo>
                    <a:pt x="1367953" y="3011629"/>
                    <a:pt x="1374835" y="3013765"/>
                    <a:pt x="1380015" y="3018081"/>
                  </a:cubicBezTo>
                  <a:cubicBezTo>
                    <a:pt x="1386110" y="3023160"/>
                    <a:pt x="1391234" y="3029300"/>
                    <a:pt x="1396844" y="3034910"/>
                  </a:cubicBezTo>
                  <a:cubicBezTo>
                    <a:pt x="1410196" y="3074965"/>
                    <a:pt x="1398224" y="3062009"/>
                    <a:pt x="1424893" y="3079789"/>
                  </a:cubicBezTo>
                  <a:cubicBezTo>
                    <a:pt x="1426763" y="3085399"/>
                    <a:pt x="1426322" y="3092437"/>
                    <a:pt x="1430503" y="3096618"/>
                  </a:cubicBezTo>
                  <a:cubicBezTo>
                    <a:pt x="1430508" y="3096623"/>
                    <a:pt x="1472573" y="3124665"/>
                    <a:pt x="1480991" y="3130277"/>
                  </a:cubicBezTo>
                  <a:lnTo>
                    <a:pt x="1497821" y="3141497"/>
                  </a:lnTo>
                  <a:lnTo>
                    <a:pt x="1514650" y="3152716"/>
                  </a:lnTo>
                  <a:cubicBezTo>
                    <a:pt x="1518390" y="3163936"/>
                    <a:pt x="1519310" y="3176535"/>
                    <a:pt x="1525870" y="3186375"/>
                  </a:cubicBezTo>
                  <a:lnTo>
                    <a:pt x="1548309" y="3220034"/>
                  </a:lnTo>
                  <a:cubicBezTo>
                    <a:pt x="1552049" y="3225644"/>
                    <a:pt x="1554761" y="3232097"/>
                    <a:pt x="1559529" y="3236864"/>
                  </a:cubicBezTo>
                  <a:lnTo>
                    <a:pt x="1570749" y="3248083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400 yds</a:t>
              </a: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2C794D7-114D-4A84-8180-3A8476212D85}"/>
                </a:ext>
              </a:extLst>
            </p:cNvPr>
            <p:cNvSpPr/>
            <p:nvPr/>
          </p:nvSpPr>
          <p:spPr>
            <a:xfrm>
              <a:off x="3703123" y="1684135"/>
              <a:ext cx="280491" cy="52129"/>
            </a:xfrm>
            <a:custGeom>
              <a:avLst/>
              <a:gdLst>
                <a:gd name="connsiteX0" fmla="*/ 0 w 280491"/>
                <a:gd name="connsiteY0" fmla="*/ 52129 h 52129"/>
                <a:gd name="connsiteX1" fmla="*/ 44879 w 280491"/>
                <a:gd name="connsiteY1" fmla="*/ 46519 h 52129"/>
                <a:gd name="connsiteX2" fmla="*/ 61708 w 280491"/>
                <a:gd name="connsiteY2" fmla="*/ 35299 h 52129"/>
                <a:gd name="connsiteX3" fmla="*/ 78537 w 280491"/>
                <a:gd name="connsiteY3" fmla="*/ 29689 h 52129"/>
                <a:gd name="connsiteX4" fmla="*/ 95367 w 280491"/>
                <a:gd name="connsiteY4" fmla="*/ 18470 h 52129"/>
                <a:gd name="connsiteX5" fmla="*/ 140245 w 280491"/>
                <a:gd name="connsiteY5" fmla="*/ 7250 h 52129"/>
                <a:gd name="connsiteX6" fmla="*/ 280491 w 280491"/>
                <a:gd name="connsiteY6" fmla="*/ 18470 h 52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491" h="52129">
                  <a:moveTo>
                    <a:pt x="0" y="52129"/>
                  </a:moveTo>
                  <a:cubicBezTo>
                    <a:pt x="14960" y="50259"/>
                    <a:pt x="30334" y="50486"/>
                    <a:pt x="44879" y="46519"/>
                  </a:cubicBezTo>
                  <a:cubicBezTo>
                    <a:pt x="51384" y="44745"/>
                    <a:pt x="55678" y="38314"/>
                    <a:pt x="61708" y="35299"/>
                  </a:cubicBezTo>
                  <a:cubicBezTo>
                    <a:pt x="66997" y="32654"/>
                    <a:pt x="73248" y="32333"/>
                    <a:pt x="78537" y="29689"/>
                  </a:cubicBezTo>
                  <a:cubicBezTo>
                    <a:pt x="84567" y="26674"/>
                    <a:pt x="89337" y="21485"/>
                    <a:pt x="95367" y="18470"/>
                  </a:cubicBezTo>
                  <a:cubicBezTo>
                    <a:pt x="106869" y="12719"/>
                    <a:pt x="129574" y="9384"/>
                    <a:pt x="140245" y="7250"/>
                  </a:cubicBezTo>
                  <a:cubicBezTo>
                    <a:pt x="277523" y="12970"/>
                    <a:pt x="243119" y="-18902"/>
                    <a:pt x="280491" y="18470"/>
                  </a:cubicBez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A1B9E22-5232-448E-B29B-51203382DC0F}"/>
                </a:ext>
              </a:extLst>
            </p:cNvPr>
            <p:cNvSpPr/>
            <p:nvPr/>
          </p:nvSpPr>
          <p:spPr>
            <a:xfrm>
              <a:off x="3097263" y="793815"/>
              <a:ext cx="370248" cy="286100"/>
            </a:xfrm>
            <a:custGeom>
              <a:avLst/>
              <a:gdLst>
                <a:gd name="connsiteX0" fmla="*/ 0 w 370248"/>
                <a:gd name="connsiteY0" fmla="*/ 286100 h 286100"/>
                <a:gd name="connsiteX1" fmla="*/ 117806 w 370248"/>
                <a:gd name="connsiteY1" fmla="*/ 280490 h 286100"/>
                <a:gd name="connsiteX2" fmla="*/ 151465 w 370248"/>
                <a:gd name="connsiteY2" fmla="*/ 269271 h 286100"/>
                <a:gd name="connsiteX3" fmla="*/ 241222 w 370248"/>
                <a:gd name="connsiteY3" fmla="*/ 263661 h 286100"/>
                <a:gd name="connsiteX4" fmla="*/ 258051 w 370248"/>
                <a:gd name="connsiteY4" fmla="*/ 258051 h 286100"/>
                <a:gd name="connsiteX5" fmla="*/ 269271 w 370248"/>
                <a:gd name="connsiteY5" fmla="*/ 241222 h 286100"/>
                <a:gd name="connsiteX6" fmla="*/ 302930 w 370248"/>
                <a:gd name="connsiteY6" fmla="*/ 213173 h 286100"/>
                <a:gd name="connsiteX7" fmla="*/ 308540 w 370248"/>
                <a:gd name="connsiteY7" fmla="*/ 196343 h 286100"/>
                <a:gd name="connsiteX8" fmla="*/ 325369 w 370248"/>
                <a:gd name="connsiteY8" fmla="*/ 185124 h 286100"/>
                <a:gd name="connsiteX9" fmla="*/ 336589 w 370248"/>
                <a:gd name="connsiteY9" fmla="*/ 151465 h 286100"/>
                <a:gd name="connsiteX10" fmla="*/ 347808 w 370248"/>
                <a:gd name="connsiteY10" fmla="*/ 117806 h 286100"/>
                <a:gd name="connsiteX11" fmla="*/ 353418 w 370248"/>
                <a:gd name="connsiteY11" fmla="*/ 100976 h 286100"/>
                <a:gd name="connsiteX12" fmla="*/ 359028 w 370248"/>
                <a:gd name="connsiteY12" fmla="*/ 61708 h 286100"/>
                <a:gd name="connsiteX13" fmla="*/ 370248 w 370248"/>
                <a:gd name="connsiteY13" fmla="*/ 28049 h 286100"/>
                <a:gd name="connsiteX14" fmla="*/ 370248 w 370248"/>
                <a:gd name="connsiteY14" fmla="*/ 0 h 28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70248" h="286100">
                  <a:moveTo>
                    <a:pt x="0" y="286100"/>
                  </a:moveTo>
                  <a:cubicBezTo>
                    <a:pt x="39269" y="284230"/>
                    <a:pt x="78733" y="284831"/>
                    <a:pt x="117806" y="280490"/>
                  </a:cubicBezTo>
                  <a:cubicBezTo>
                    <a:pt x="129560" y="279184"/>
                    <a:pt x="139662" y="270009"/>
                    <a:pt x="151465" y="269271"/>
                  </a:cubicBezTo>
                  <a:lnTo>
                    <a:pt x="241222" y="263661"/>
                  </a:lnTo>
                  <a:cubicBezTo>
                    <a:pt x="246832" y="261791"/>
                    <a:pt x="253434" y="261745"/>
                    <a:pt x="258051" y="258051"/>
                  </a:cubicBezTo>
                  <a:cubicBezTo>
                    <a:pt x="263316" y="253839"/>
                    <a:pt x="264955" y="246401"/>
                    <a:pt x="269271" y="241222"/>
                  </a:cubicBezTo>
                  <a:cubicBezTo>
                    <a:pt x="282772" y="225021"/>
                    <a:pt x="286379" y="224206"/>
                    <a:pt x="302930" y="213173"/>
                  </a:cubicBezTo>
                  <a:cubicBezTo>
                    <a:pt x="304800" y="207563"/>
                    <a:pt x="304846" y="200961"/>
                    <a:pt x="308540" y="196343"/>
                  </a:cubicBezTo>
                  <a:cubicBezTo>
                    <a:pt x="312752" y="191078"/>
                    <a:pt x="321796" y="190841"/>
                    <a:pt x="325369" y="185124"/>
                  </a:cubicBezTo>
                  <a:cubicBezTo>
                    <a:pt x="331637" y="175095"/>
                    <a:pt x="332849" y="162685"/>
                    <a:pt x="336589" y="151465"/>
                  </a:cubicBezTo>
                  <a:lnTo>
                    <a:pt x="347808" y="117806"/>
                  </a:lnTo>
                  <a:lnTo>
                    <a:pt x="353418" y="100976"/>
                  </a:lnTo>
                  <a:cubicBezTo>
                    <a:pt x="355288" y="87887"/>
                    <a:pt x="356055" y="74592"/>
                    <a:pt x="359028" y="61708"/>
                  </a:cubicBezTo>
                  <a:cubicBezTo>
                    <a:pt x="361687" y="50184"/>
                    <a:pt x="370248" y="39876"/>
                    <a:pt x="370248" y="28049"/>
                  </a:cubicBezTo>
                  <a:lnTo>
                    <a:pt x="370248" y="0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4F5644A-8055-40CF-98DF-94BD68F62DF8}"/>
                </a:ext>
              </a:extLst>
            </p:cNvPr>
            <p:cNvSpPr/>
            <p:nvPr/>
          </p:nvSpPr>
          <p:spPr>
            <a:xfrm>
              <a:off x="3383363" y="1018207"/>
              <a:ext cx="383754" cy="701227"/>
            </a:xfrm>
            <a:custGeom>
              <a:avLst/>
              <a:gdLst>
                <a:gd name="connsiteX0" fmla="*/ 0 w 383754"/>
                <a:gd name="connsiteY0" fmla="*/ 0 h 701227"/>
                <a:gd name="connsiteX1" fmla="*/ 112197 w 383754"/>
                <a:gd name="connsiteY1" fmla="*/ 5610 h 701227"/>
                <a:gd name="connsiteX2" fmla="*/ 129026 w 383754"/>
                <a:gd name="connsiteY2" fmla="*/ 11220 h 701227"/>
                <a:gd name="connsiteX3" fmla="*/ 145856 w 383754"/>
                <a:gd name="connsiteY3" fmla="*/ 28049 h 701227"/>
                <a:gd name="connsiteX4" fmla="*/ 179515 w 383754"/>
                <a:gd name="connsiteY4" fmla="*/ 50489 h 701227"/>
                <a:gd name="connsiteX5" fmla="*/ 213173 w 383754"/>
                <a:gd name="connsiteY5" fmla="*/ 100977 h 701227"/>
                <a:gd name="connsiteX6" fmla="*/ 224393 w 383754"/>
                <a:gd name="connsiteY6" fmla="*/ 117806 h 701227"/>
                <a:gd name="connsiteX7" fmla="*/ 241223 w 383754"/>
                <a:gd name="connsiteY7" fmla="*/ 151465 h 701227"/>
                <a:gd name="connsiteX8" fmla="*/ 252442 w 383754"/>
                <a:gd name="connsiteY8" fmla="*/ 185124 h 701227"/>
                <a:gd name="connsiteX9" fmla="*/ 258052 w 383754"/>
                <a:gd name="connsiteY9" fmla="*/ 201954 h 701227"/>
                <a:gd name="connsiteX10" fmla="*/ 263662 w 383754"/>
                <a:gd name="connsiteY10" fmla="*/ 218783 h 701227"/>
                <a:gd name="connsiteX11" fmla="*/ 274881 w 383754"/>
                <a:gd name="connsiteY11" fmla="*/ 258052 h 701227"/>
                <a:gd name="connsiteX12" fmla="*/ 291711 w 383754"/>
                <a:gd name="connsiteY12" fmla="*/ 274881 h 701227"/>
                <a:gd name="connsiteX13" fmla="*/ 302931 w 383754"/>
                <a:gd name="connsiteY13" fmla="*/ 319760 h 701227"/>
                <a:gd name="connsiteX14" fmla="*/ 319760 w 383754"/>
                <a:gd name="connsiteY14" fmla="*/ 370248 h 701227"/>
                <a:gd name="connsiteX15" fmla="*/ 330980 w 383754"/>
                <a:gd name="connsiteY15" fmla="*/ 403907 h 701227"/>
                <a:gd name="connsiteX16" fmla="*/ 336589 w 383754"/>
                <a:gd name="connsiteY16" fmla="*/ 420737 h 701227"/>
                <a:gd name="connsiteX17" fmla="*/ 342199 w 383754"/>
                <a:gd name="connsiteY17" fmla="*/ 448786 h 701227"/>
                <a:gd name="connsiteX18" fmla="*/ 347809 w 383754"/>
                <a:gd name="connsiteY18" fmla="*/ 488054 h 701227"/>
                <a:gd name="connsiteX19" fmla="*/ 353419 w 383754"/>
                <a:gd name="connsiteY19" fmla="*/ 504884 h 701227"/>
                <a:gd name="connsiteX20" fmla="*/ 359029 w 383754"/>
                <a:gd name="connsiteY20" fmla="*/ 538543 h 701227"/>
                <a:gd name="connsiteX21" fmla="*/ 364639 w 383754"/>
                <a:gd name="connsiteY21" fmla="*/ 555372 h 701227"/>
                <a:gd name="connsiteX22" fmla="*/ 381468 w 383754"/>
                <a:gd name="connsiteY22" fmla="*/ 566592 h 701227"/>
                <a:gd name="connsiteX23" fmla="*/ 381468 w 383754"/>
                <a:gd name="connsiteY23" fmla="*/ 701227 h 701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3754" h="701227">
                  <a:moveTo>
                    <a:pt x="0" y="0"/>
                  </a:moveTo>
                  <a:cubicBezTo>
                    <a:pt x="37399" y="1870"/>
                    <a:pt x="74892" y="2366"/>
                    <a:pt x="112197" y="5610"/>
                  </a:cubicBezTo>
                  <a:cubicBezTo>
                    <a:pt x="118088" y="6122"/>
                    <a:pt x="124106" y="7940"/>
                    <a:pt x="129026" y="11220"/>
                  </a:cubicBezTo>
                  <a:cubicBezTo>
                    <a:pt x="135627" y="15621"/>
                    <a:pt x="139594" y="23178"/>
                    <a:pt x="145856" y="28049"/>
                  </a:cubicBezTo>
                  <a:cubicBezTo>
                    <a:pt x="156500" y="36328"/>
                    <a:pt x="179515" y="50489"/>
                    <a:pt x="179515" y="50489"/>
                  </a:cubicBezTo>
                  <a:lnTo>
                    <a:pt x="213173" y="100977"/>
                  </a:lnTo>
                  <a:lnTo>
                    <a:pt x="224393" y="117806"/>
                  </a:lnTo>
                  <a:cubicBezTo>
                    <a:pt x="244855" y="179192"/>
                    <a:pt x="212220" y="86208"/>
                    <a:pt x="241223" y="151465"/>
                  </a:cubicBezTo>
                  <a:cubicBezTo>
                    <a:pt x="246026" y="162272"/>
                    <a:pt x="248702" y="173904"/>
                    <a:pt x="252442" y="185124"/>
                  </a:cubicBezTo>
                  <a:lnTo>
                    <a:pt x="258052" y="201954"/>
                  </a:lnTo>
                  <a:cubicBezTo>
                    <a:pt x="259922" y="207564"/>
                    <a:pt x="262228" y="213046"/>
                    <a:pt x="263662" y="218783"/>
                  </a:cubicBezTo>
                  <a:cubicBezTo>
                    <a:pt x="264409" y="221770"/>
                    <a:pt x="271664" y="253227"/>
                    <a:pt x="274881" y="258052"/>
                  </a:cubicBezTo>
                  <a:cubicBezTo>
                    <a:pt x="279282" y="264653"/>
                    <a:pt x="286101" y="269271"/>
                    <a:pt x="291711" y="274881"/>
                  </a:cubicBezTo>
                  <a:cubicBezTo>
                    <a:pt x="295451" y="289841"/>
                    <a:pt x="298055" y="305131"/>
                    <a:pt x="302931" y="319760"/>
                  </a:cubicBezTo>
                  <a:lnTo>
                    <a:pt x="319760" y="370248"/>
                  </a:lnTo>
                  <a:lnTo>
                    <a:pt x="330980" y="403907"/>
                  </a:lnTo>
                  <a:cubicBezTo>
                    <a:pt x="332850" y="409517"/>
                    <a:pt x="335429" y="414938"/>
                    <a:pt x="336589" y="420737"/>
                  </a:cubicBezTo>
                  <a:cubicBezTo>
                    <a:pt x="338459" y="430087"/>
                    <a:pt x="340631" y="439381"/>
                    <a:pt x="342199" y="448786"/>
                  </a:cubicBezTo>
                  <a:cubicBezTo>
                    <a:pt x="344373" y="461828"/>
                    <a:pt x="345216" y="475089"/>
                    <a:pt x="347809" y="488054"/>
                  </a:cubicBezTo>
                  <a:cubicBezTo>
                    <a:pt x="348969" y="493853"/>
                    <a:pt x="352136" y="499111"/>
                    <a:pt x="353419" y="504884"/>
                  </a:cubicBezTo>
                  <a:cubicBezTo>
                    <a:pt x="355887" y="515988"/>
                    <a:pt x="356561" y="527439"/>
                    <a:pt x="359029" y="538543"/>
                  </a:cubicBezTo>
                  <a:cubicBezTo>
                    <a:pt x="360312" y="544315"/>
                    <a:pt x="360945" y="550755"/>
                    <a:pt x="364639" y="555372"/>
                  </a:cubicBezTo>
                  <a:cubicBezTo>
                    <a:pt x="368851" y="560637"/>
                    <a:pt x="380695" y="559894"/>
                    <a:pt x="381468" y="566592"/>
                  </a:cubicBezTo>
                  <a:cubicBezTo>
                    <a:pt x="386612" y="611175"/>
                    <a:pt x="381468" y="656349"/>
                    <a:pt x="381468" y="701227"/>
                  </a:cubicBez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AB7C9D3-25D2-4278-9964-44D2A92F5CF9}"/>
                </a:ext>
              </a:extLst>
            </p:cNvPr>
            <p:cNvSpPr/>
            <p:nvPr/>
          </p:nvSpPr>
          <p:spPr>
            <a:xfrm>
              <a:off x="4583864" y="5006786"/>
              <a:ext cx="1884898" cy="858302"/>
            </a:xfrm>
            <a:custGeom>
              <a:avLst/>
              <a:gdLst>
                <a:gd name="connsiteX0" fmla="*/ 0 w 1884898"/>
                <a:gd name="connsiteY0" fmla="*/ 858302 h 858302"/>
                <a:gd name="connsiteX1" fmla="*/ 100977 w 1884898"/>
                <a:gd name="connsiteY1" fmla="*/ 852692 h 858302"/>
                <a:gd name="connsiteX2" fmla="*/ 134636 w 1884898"/>
                <a:gd name="connsiteY2" fmla="*/ 841473 h 858302"/>
                <a:gd name="connsiteX3" fmla="*/ 185124 w 1884898"/>
                <a:gd name="connsiteY3" fmla="*/ 824643 h 858302"/>
                <a:gd name="connsiteX4" fmla="*/ 201953 w 1884898"/>
                <a:gd name="connsiteY4" fmla="*/ 819034 h 858302"/>
                <a:gd name="connsiteX5" fmla="*/ 297320 w 1884898"/>
                <a:gd name="connsiteY5" fmla="*/ 813424 h 858302"/>
                <a:gd name="connsiteX6" fmla="*/ 319760 w 1884898"/>
                <a:gd name="connsiteY6" fmla="*/ 807814 h 858302"/>
                <a:gd name="connsiteX7" fmla="*/ 370248 w 1884898"/>
                <a:gd name="connsiteY7" fmla="*/ 802204 h 858302"/>
                <a:gd name="connsiteX8" fmla="*/ 403907 w 1884898"/>
                <a:gd name="connsiteY8" fmla="*/ 790985 h 858302"/>
                <a:gd name="connsiteX9" fmla="*/ 454395 w 1884898"/>
                <a:gd name="connsiteY9" fmla="*/ 785375 h 858302"/>
                <a:gd name="connsiteX10" fmla="*/ 504884 w 1884898"/>
                <a:gd name="connsiteY10" fmla="*/ 768545 h 858302"/>
                <a:gd name="connsiteX11" fmla="*/ 521713 w 1884898"/>
                <a:gd name="connsiteY11" fmla="*/ 762935 h 858302"/>
                <a:gd name="connsiteX12" fmla="*/ 538542 w 1884898"/>
                <a:gd name="connsiteY12" fmla="*/ 751716 h 858302"/>
                <a:gd name="connsiteX13" fmla="*/ 594641 w 1884898"/>
                <a:gd name="connsiteY13" fmla="*/ 734886 h 858302"/>
                <a:gd name="connsiteX14" fmla="*/ 628299 w 1884898"/>
                <a:gd name="connsiteY14" fmla="*/ 723667 h 858302"/>
                <a:gd name="connsiteX15" fmla="*/ 706837 w 1884898"/>
                <a:gd name="connsiteY15" fmla="*/ 712447 h 858302"/>
                <a:gd name="connsiteX16" fmla="*/ 740496 w 1884898"/>
                <a:gd name="connsiteY16" fmla="*/ 701227 h 858302"/>
                <a:gd name="connsiteX17" fmla="*/ 774155 w 1884898"/>
                <a:gd name="connsiteY17" fmla="*/ 690008 h 858302"/>
                <a:gd name="connsiteX18" fmla="*/ 790984 w 1884898"/>
                <a:gd name="connsiteY18" fmla="*/ 684398 h 858302"/>
                <a:gd name="connsiteX19" fmla="*/ 807814 w 1884898"/>
                <a:gd name="connsiteY19" fmla="*/ 678788 h 858302"/>
                <a:gd name="connsiteX20" fmla="*/ 824643 w 1884898"/>
                <a:gd name="connsiteY20" fmla="*/ 667569 h 858302"/>
                <a:gd name="connsiteX21" fmla="*/ 858302 w 1884898"/>
                <a:gd name="connsiteY21" fmla="*/ 656349 h 858302"/>
                <a:gd name="connsiteX22" fmla="*/ 891961 w 1884898"/>
                <a:gd name="connsiteY22" fmla="*/ 639519 h 858302"/>
                <a:gd name="connsiteX23" fmla="*/ 908790 w 1884898"/>
                <a:gd name="connsiteY23" fmla="*/ 628300 h 858302"/>
                <a:gd name="connsiteX24" fmla="*/ 942449 w 1884898"/>
                <a:gd name="connsiteY24" fmla="*/ 617080 h 858302"/>
                <a:gd name="connsiteX25" fmla="*/ 976108 w 1884898"/>
                <a:gd name="connsiteY25" fmla="*/ 594641 h 858302"/>
                <a:gd name="connsiteX26" fmla="*/ 992938 w 1884898"/>
                <a:gd name="connsiteY26" fmla="*/ 583421 h 858302"/>
                <a:gd name="connsiteX27" fmla="*/ 1009767 w 1884898"/>
                <a:gd name="connsiteY27" fmla="*/ 577812 h 858302"/>
                <a:gd name="connsiteX28" fmla="*/ 1043426 w 1884898"/>
                <a:gd name="connsiteY28" fmla="*/ 560982 h 858302"/>
                <a:gd name="connsiteX29" fmla="*/ 1060255 w 1884898"/>
                <a:gd name="connsiteY29" fmla="*/ 549762 h 858302"/>
                <a:gd name="connsiteX30" fmla="*/ 1093914 w 1884898"/>
                <a:gd name="connsiteY30" fmla="*/ 538543 h 858302"/>
                <a:gd name="connsiteX31" fmla="*/ 1127573 w 1884898"/>
                <a:gd name="connsiteY31" fmla="*/ 527323 h 858302"/>
                <a:gd name="connsiteX32" fmla="*/ 1144403 w 1884898"/>
                <a:gd name="connsiteY32" fmla="*/ 521713 h 858302"/>
                <a:gd name="connsiteX33" fmla="*/ 1178061 w 1884898"/>
                <a:gd name="connsiteY33" fmla="*/ 504884 h 858302"/>
                <a:gd name="connsiteX34" fmla="*/ 1194891 w 1884898"/>
                <a:gd name="connsiteY34" fmla="*/ 488054 h 858302"/>
                <a:gd name="connsiteX35" fmla="*/ 1228550 w 1884898"/>
                <a:gd name="connsiteY35" fmla="*/ 476835 h 858302"/>
                <a:gd name="connsiteX36" fmla="*/ 1245379 w 1884898"/>
                <a:gd name="connsiteY36" fmla="*/ 465615 h 858302"/>
                <a:gd name="connsiteX37" fmla="*/ 1279038 w 1884898"/>
                <a:gd name="connsiteY37" fmla="*/ 454396 h 858302"/>
                <a:gd name="connsiteX38" fmla="*/ 1312697 w 1884898"/>
                <a:gd name="connsiteY38" fmla="*/ 431956 h 858302"/>
                <a:gd name="connsiteX39" fmla="*/ 1329526 w 1884898"/>
                <a:gd name="connsiteY39" fmla="*/ 426346 h 858302"/>
                <a:gd name="connsiteX40" fmla="*/ 1346356 w 1884898"/>
                <a:gd name="connsiteY40" fmla="*/ 415127 h 858302"/>
                <a:gd name="connsiteX41" fmla="*/ 1363185 w 1884898"/>
                <a:gd name="connsiteY41" fmla="*/ 409517 h 858302"/>
                <a:gd name="connsiteX42" fmla="*/ 1413674 w 1884898"/>
                <a:gd name="connsiteY42" fmla="*/ 381468 h 858302"/>
                <a:gd name="connsiteX43" fmla="*/ 1430503 w 1884898"/>
                <a:gd name="connsiteY43" fmla="*/ 370248 h 858302"/>
                <a:gd name="connsiteX44" fmla="*/ 1419284 w 1884898"/>
                <a:gd name="connsiteY44" fmla="*/ 353419 h 858302"/>
                <a:gd name="connsiteX45" fmla="*/ 1452942 w 1884898"/>
                <a:gd name="connsiteY45" fmla="*/ 342199 h 858302"/>
                <a:gd name="connsiteX46" fmla="*/ 1503431 w 1884898"/>
                <a:gd name="connsiteY46" fmla="*/ 319760 h 858302"/>
                <a:gd name="connsiteX47" fmla="*/ 1520260 w 1884898"/>
                <a:gd name="connsiteY47" fmla="*/ 314150 h 858302"/>
                <a:gd name="connsiteX48" fmla="*/ 1553919 w 1884898"/>
                <a:gd name="connsiteY48" fmla="*/ 297321 h 858302"/>
                <a:gd name="connsiteX49" fmla="*/ 1587578 w 1884898"/>
                <a:gd name="connsiteY49" fmla="*/ 274881 h 858302"/>
                <a:gd name="connsiteX50" fmla="*/ 1621237 w 1884898"/>
                <a:gd name="connsiteY50" fmla="*/ 252442 h 858302"/>
                <a:gd name="connsiteX51" fmla="*/ 1649286 w 1884898"/>
                <a:gd name="connsiteY51" fmla="*/ 224393 h 858302"/>
                <a:gd name="connsiteX52" fmla="*/ 1666115 w 1884898"/>
                <a:gd name="connsiteY52" fmla="*/ 207564 h 858302"/>
                <a:gd name="connsiteX53" fmla="*/ 1699774 w 1884898"/>
                <a:gd name="connsiteY53" fmla="*/ 190734 h 858302"/>
                <a:gd name="connsiteX54" fmla="*/ 1727823 w 1884898"/>
                <a:gd name="connsiteY54" fmla="*/ 162685 h 858302"/>
                <a:gd name="connsiteX55" fmla="*/ 1761482 w 1884898"/>
                <a:gd name="connsiteY55" fmla="*/ 129026 h 858302"/>
                <a:gd name="connsiteX56" fmla="*/ 1767092 w 1884898"/>
                <a:gd name="connsiteY56" fmla="*/ 112197 h 858302"/>
                <a:gd name="connsiteX57" fmla="*/ 1783922 w 1884898"/>
                <a:gd name="connsiteY57" fmla="*/ 106587 h 858302"/>
                <a:gd name="connsiteX58" fmla="*/ 1806361 w 1884898"/>
                <a:gd name="connsiteY58" fmla="*/ 72928 h 858302"/>
                <a:gd name="connsiteX59" fmla="*/ 1828800 w 1884898"/>
                <a:gd name="connsiteY59" fmla="*/ 39269 h 858302"/>
                <a:gd name="connsiteX60" fmla="*/ 1879288 w 1884898"/>
                <a:gd name="connsiteY60" fmla="*/ 11220 h 858302"/>
                <a:gd name="connsiteX61" fmla="*/ 1884898 w 1884898"/>
                <a:gd name="connsiteY61" fmla="*/ 0 h 8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884898" h="858302">
                  <a:moveTo>
                    <a:pt x="0" y="858302"/>
                  </a:moveTo>
                  <a:cubicBezTo>
                    <a:pt x="33659" y="856432"/>
                    <a:pt x="67526" y="856873"/>
                    <a:pt x="100977" y="852692"/>
                  </a:cubicBezTo>
                  <a:cubicBezTo>
                    <a:pt x="112712" y="851225"/>
                    <a:pt x="123416" y="845213"/>
                    <a:pt x="134636" y="841473"/>
                  </a:cubicBezTo>
                  <a:lnTo>
                    <a:pt x="185124" y="824643"/>
                  </a:lnTo>
                  <a:cubicBezTo>
                    <a:pt x="190734" y="822773"/>
                    <a:pt x="196050" y="819381"/>
                    <a:pt x="201953" y="819034"/>
                  </a:cubicBezTo>
                  <a:lnTo>
                    <a:pt x="297320" y="813424"/>
                  </a:lnTo>
                  <a:cubicBezTo>
                    <a:pt x="304800" y="811554"/>
                    <a:pt x="312139" y="808986"/>
                    <a:pt x="319760" y="807814"/>
                  </a:cubicBezTo>
                  <a:cubicBezTo>
                    <a:pt x="336496" y="805239"/>
                    <a:pt x="353644" y="805525"/>
                    <a:pt x="370248" y="802204"/>
                  </a:cubicBezTo>
                  <a:cubicBezTo>
                    <a:pt x="381845" y="799885"/>
                    <a:pt x="392153" y="792291"/>
                    <a:pt x="403907" y="790985"/>
                  </a:cubicBezTo>
                  <a:lnTo>
                    <a:pt x="454395" y="785375"/>
                  </a:lnTo>
                  <a:lnTo>
                    <a:pt x="504884" y="768545"/>
                  </a:lnTo>
                  <a:cubicBezTo>
                    <a:pt x="510494" y="766675"/>
                    <a:pt x="516793" y="766215"/>
                    <a:pt x="521713" y="762935"/>
                  </a:cubicBezTo>
                  <a:cubicBezTo>
                    <a:pt x="527323" y="759195"/>
                    <a:pt x="532381" y="754454"/>
                    <a:pt x="538542" y="751716"/>
                  </a:cubicBezTo>
                  <a:cubicBezTo>
                    <a:pt x="566006" y="739510"/>
                    <a:pt x="569535" y="742418"/>
                    <a:pt x="594641" y="734886"/>
                  </a:cubicBezTo>
                  <a:cubicBezTo>
                    <a:pt x="605968" y="731488"/>
                    <a:pt x="616545" y="724973"/>
                    <a:pt x="628299" y="723667"/>
                  </a:cubicBezTo>
                  <a:cubicBezTo>
                    <a:pt x="652580" y="720969"/>
                    <a:pt x="682277" y="719145"/>
                    <a:pt x="706837" y="712447"/>
                  </a:cubicBezTo>
                  <a:cubicBezTo>
                    <a:pt x="718247" y="709335"/>
                    <a:pt x="729276" y="704967"/>
                    <a:pt x="740496" y="701227"/>
                  </a:cubicBezTo>
                  <a:lnTo>
                    <a:pt x="774155" y="690008"/>
                  </a:lnTo>
                  <a:lnTo>
                    <a:pt x="790984" y="684398"/>
                  </a:lnTo>
                  <a:cubicBezTo>
                    <a:pt x="796594" y="682528"/>
                    <a:pt x="802894" y="682068"/>
                    <a:pt x="807814" y="678788"/>
                  </a:cubicBezTo>
                  <a:cubicBezTo>
                    <a:pt x="813424" y="675048"/>
                    <a:pt x="818482" y="670307"/>
                    <a:pt x="824643" y="667569"/>
                  </a:cubicBezTo>
                  <a:cubicBezTo>
                    <a:pt x="835450" y="662766"/>
                    <a:pt x="858302" y="656349"/>
                    <a:pt x="858302" y="656349"/>
                  </a:cubicBezTo>
                  <a:cubicBezTo>
                    <a:pt x="906521" y="624201"/>
                    <a:pt x="845518" y="662740"/>
                    <a:pt x="891961" y="639519"/>
                  </a:cubicBezTo>
                  <a:cubicBezTo>
                    <a:pt x="897991" y="636504"/>
                    <a:pt x="902629" y="631038"/>
                    <a:pt x="908790" y="628300"/>
                  </a:cubicBezTo>
                  <a:cubicBezTo>
                    <a:pt x="919597" y="623497"/>
                    <a:pt x="932609" y="623640"/>
                    <a:pt x="942449" y="617080"/>
                  </a:cubicBezTo>
                  <a:lnTo>
                    <a:pt x="976108" y="594641"/>
                  </a:lnTo>
                  <a:cubicBezTo>
                    <a:pt x="981718" y="590901"/>
                    <a:pt x="986542" y="585553"/>
                    <a:pt x="992938" y="583421"/>
                  </a:cubicBezTo>
                  <a:lnTo>
                    <a:pt x="1009767" y="577812"/>
                  </a:lnTo>
                  <a:cubicBezTo>
                    <a:pt x="1057995" y="545658"/>
                    <a:pt x="996975" y="584208"/>
                    <a:pt x="1043426" y="560982"/>
                  </a:cubicBezTo>
                  <a:cubicBezTo>
                    <a:pt x="1049456" y="557967"/>
                    <a:pt x="1054094" y="552500"/>
                    <a:pt x="1060255" y="549762"/>
                  </a:cubicBezTo>
                  <a:cubicBezTo>
                    <a:pt x="1071062" y="544959"/>
                    <a:pt x="1082694" y="542283"/>
                    <a:pt x="1093914" y="538543"/>
                  </a:cubicBezTo>
                  <a:lnTo>
                    <a:pt x="1127573" y="527323"/>
                  </a:lnTo>
                  <a:cubicBezTo>
                    <a:pt x="1133183" y="525453"/>
                    <a:pt x="1139483" y="524993"/>
                    <a:pt x="1144403" y="521713"/>
                  </a:cubicBezTo>
                  <a:cubicBezTo>
                    <a:pt x="1166152" y="507214"/>
                    <a:pt x="1154836" y="512626"/>
                    <a:pt x="1178061" y="504884"/>
                  </a:cubicBezTo>
                  <a:cubicBezTo>
                    <a:pt x="1183671" y="499274"/>
                    <a:pt x="1187956" y="491907"/>
                    <a:pt x="1194891" y="488054"/>
                  </a:cubicBezTo>
                  <a:cubicBezTo>
                    <a:pt x="1205229" y="482311"/>
                    <a:pt x="1228550" y="476835"/>
                    <a:pt x="1228550" y="476835"/>
                  </a:cubicBezTo>
                  <a:cubicBezTo>
                    <a:pt x="1234160" y="473095"/>
                    <a:pt x="1239218" y="468353"/>
                    <a:pt x="1245379" y="465615"/>
                  </a:cubicBezTo>
                  <a:cubicBezTo>
                    <a:pt x="1256186" y="460812"/>
                    <a:pt x="1279038" y="454396"/>
                    <a:pt x="1279038" y="454396"/>
                  </a:cubicBezTo>
                  <a:cubicBezTo>
                    <a:pt x="1290258" y="446916"/>
                    <a:pt x="1299905" y="436220"/>
                    <a:pt x="1312697" y="431956"/>
                  </a:cubicBezTo>
                  <a:cubicBezTo>
                    <a:pt x="1318307" y="430086"/>
                    <a:pt x="1324237" y="428990"/>
                    <a:pt x="1329526" y="426346"/>
                  </a:cubicBezTo>
                  <a:cubicBezTo>
                    <a:pt x="1335556" y="423331"/>
                    <a:pt x="1340326" y="418142"/>
                    <a:pt x="1346356" y="415127"/>
                  </a:cubicBezTo>
                  <a:cubicBezTo>
                    <a:pt x="1351645" y="412483"/>
                    <a:pt x="1358016" y="412389"/>
                    <a:pt x="1363185" y="409517"/>
                  </a:cubicBezTo>
                  <a:cubicBezTo>
                    <a:pt x="1421052" y="377369"/>
                    <a:pt x="1375593" y="394162"/>
                    <a:pt x="1413674" y="381468"/>
                  </a:cubicBezTo>
                  <a:cubicBezTo>
                    <a:pt x="1419284" y="377728"/>
                    <a:pt x="1429181" y="376859"/>
                    <a:pt x="1430503" y="370248"/>
                  </a:cubicBezTo>
                  <a:cubicBezTo>
                    <a:pt x="1431825" y="363637"/>
                    <a:pt x="1415072" y="358684"/>
                    <a:pt x="1419284" y="353419"/>
                  </a:cubicBezTo>
                  <a:cubicBezTo>
                    <a:pt x="1426672" y="344184"/>
                    <a:pt x="1443102" y="348759"/>
                    <a:pt x="1452942" y="342199"/>
                  </a:cubicBezTo>
                  <a:cubicBezTo>
                    <a:pt x="1479613" y="324420"/>
                    <a:pt x="1463375" y="333112"/>
                    <a:pt x="1503431" y="319760"/>
                  </a:cubicBezTo>
                  <a:cubicBezTo>
                    <a:pt x="1509041" y="317890"/>
                    <a:pt x="1515340" y="317430"/>
                    <a:pt x="1520260" y="314150"/>
                  </a:cubicBezTo>
                  <a:cubicBezTo>
                    <a:pt x="1542010" y="299651"/>
                    <a:pt x="1530694" y="305063"/>
                    <a:pt x="1553919" y="297321"/>
                  </a:cubicBezTo>
                  <a:cubicBezTo>
                    <a:pt x="1591268" y="259972"/>
                    <a:pt x="1551046" y="295177"/>
                    <a:pt x="1587578" y="274881"/>
                  </a:cubicBezTo>
                  <a:cubicBezTo>
                    <a:pt x="1599365" y="268332"/>
                    <a:pt x="1621237" y="252442"/>
                    <a:pt x="1621237" y="252442"/>
                  </a:cubicBezTo>
                  <a:cubicBezTo>
                    <a:pt x="1641807" y="221589"/>
                    <a:pt x="1621237" y="247767"/>
                    <a:pt x="1649286" y="224393"/>
                  </a:cubicBezTo>
                  <a:cubicBezTo>
                    <a:pt x="1655380" y="219314"/>
                    <a:pt x="1660020" y="212643"/>
                    <a:pt x="1666115" y="207564"/>
                  </a:cubicBezTo>
                  <a:cubicBezTo>
                    <a:pt x="1680615" y="195481"/>
                    <a:pt x="1682907" y="196357"/>
                    <a:pt x="1699774" y="190734"/>
                  </a:cubicBezTo>
                  <a:cubicBezTo>
                    <a:pt x="1722894" y="156056"/>
                    <a:pt x="1697224" y="189884"/>
                    <a:pt x="1727823" y="162685"/>
                  </a:cubicBezTo>
                  <a:cubicBezTo>
                    <a:pt x="1739682" y="152143"/>
                    <a:pt x="1761482" y="129026"/>
                    <a:pt x="1761482" y="129026"/>
                  </a:cubicBezTo>
                  <a:cubicBezTo>
                    <a:pt x="1763352" y="123416"/>
                    <a:pt x="1762911" y="116378"/>
                    <a:pt x="1767092" y="112197"/>
                  </a:cubicBezTo>
                  <a:cubicBezTo>
                    <a:pt x="1771274" y="108016"/>
                    <a:pt x="1780228" y="111205"/>
                    <a:pt x="1783922" y="106587"/>
                  </a:cubicBezTo>
                  <a:cubicBezTo>
                    <a:pt x="1825322" y="54836"/>
                    <a:pt x="1753246" y="108338"/>
                    <a:pt x="1806361" y="72928"/>
                  </a:cubicBezTo>
                  <a:cubicBezTo>
                    <a:pt x="1813841" y="61708"/>
                    <a:pt x="1816008" y="43533"/>
                    <a:pt x="1828800" y="39269"/>
                  </a:cubicBezTo>
                  <a:cubicBezTo>
                    <a:pt x="1844887" y="33907"/>
                    <a:pt x="1871572" y="26652"/>
                    <a:pt x="1879288" y="11220"/>
                  </a:cubicBezTo>
                  <a:lnTo>
                    <a:pt x="1884898" y="0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3427BA-DEB0-4666-8597-2811DC28BF6C}"/>
                </a:ext>
              </a:extLst>
            </p:cNvPr>
            <p:cNvSpPr/>
            <p:nvPr/>
          </p:nvSpPr>
          <p:spPr>
            <a:xfrm>
              <a:off x="5750706" y="5517280"/>
              <a:ext cx="521713" cy="611470"/>
            </a:xfrm>
            <a:custGeom>
              <a:avLst/>
              <a:gdLst>
                <a:gd name="connsiteX0" fmla="*/ 33659 w 521713"/>
                <a:gd name="connsiteY0" fmla="*/ 0 h 611470"/>
                <a:gd name="connsiteX1" fmla="*/ 16829 w 521713"/>
                <a:gd name="connsiteY1" fmla="*/ 28049 h 611470"/>
                <a:gd name="connsiteX2" fmla="*/ 5610 w 521713"/>
                <a:gd name="connsiteY2" fmla="*/ 72927 h 611470"/>
                <a:gd name="connsiteX3" fmla="*/ 0 w 521713"/>
                <a:gd name="connsiteY3" fmla="*/ 95367 h 611470"/>
                <a:gd name="connsiteX4" fmla="*/ 5610 w 521713"/>
                <a:gd name="connsiteY4" fmla="*/ 280491 h 611470"/>
                <a:gd name="connsiteX5" fmla="*/ 11219 w 521713"/>
                <a:gd name="connsiteY5" fmla="*/ 297320 h 611470"/>
                <a:gd name="connsiteX6" fmla="*/ 33659 w 521713"/>
                <a:gd name="connsiteY6" fmla="*/ 330979 h 611470"/>
                <a:gd name="connsiteX7" fmla="*/ 61708 w 521713"/>
                <a:gd name="connsiteY7" fmla="*/ 359028 h 611470"/>
                <a:gd name="connsiteX8" fmla="*/ 72927 w 521713"/>
                <a:gd name="connsiteY8" fmla="*/ 375857 h 611470"/>
                <a:gd name="connsiteX9" fmla="*/ 89757 w 521713"/>
                <a:gd name="connsiteY9" fmla="*/ 387077 h 611470"/>
                <a:gd name="connsiteX10" fmla="*/ 112196 w 521713"/>
                <a:gd name="connsiteY10" fmla="*/ 420736 h 611470"/>
                <a:gd name="connsiteX11" fmla="*/ 123416 w 521713"/>
                <a:gd name="connsiteY11" fmla="*/ 437565 h 611470"/>
                <a:gd name="connsiteX12" fmla="*/ 145855 w 521713"/>
                <a:gd name="connsiteY12" fmla="*/ 460005 h 611470"/>
                <a:gd name="connsiteX13" fmla="*/ 179514 w 521713"/>
                <a:gd name="connsiteY13" fmla="*/ 482444 h 611470"/>
                <a:gd name="connsiteX14" fmla="*/ 213173 w 521713"/>
                <a:gd name="connsiteY14" fmla="*/ 504883 h 611470"/>
                <a:gd name="connsiteX15" fmla="*/ 263661 w 521713"/>
                <a:gd name="connsiteY15" fmla="*/ 538542 h 611470"/>
                <a:gd name="connsiteX16" fmla="*/ 297320 w 521713"/>
                <a:gd name="connsiteY16" fmla="*/ 560981 h 611470"/>
                <a:gd name="connsiteX17" fmla="*/ 381467 w 521713"/>
                <a:gd name="connsiteY17" fmla="*/ 589030 h 611470"/>
                <a:gd name="connsiteX18" fmla="*/ 431956 w 521713"/>
                <a:gd name="connsiteY18" fmla="*/ 605860 h 611470"/>
                <a:gd name="connsiteX19" fmla="*/ 448785 w 521713"/>
                <a:gd name="connsiteY19" fmla="*/ 611470 h 611470"/>
                <a:gd name="connsiteX20" fmla="*/ 521713 w 521713"/>
                <a:gd name="connsiteY20" fmla="*/ 611470 h 611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21713" h="611470">
                  <a:moveTo>
                    <a:pt x="33659" y="0"/>
                  </a:moveTo>
                  <a:cubicBezTo>
                    <a:pt x="28049" y="9350"/>
                    <a:pt x="21705" y="18297"/>
                    <a:pt x="16829" y="28049"/>
                  </a:cubicBezTo>
                  <a:cubicBezTo>
                    <a:pt x="10813" y="40081"/>
                    <a:pt x="8171" y="61401"/>
                    <a:pt x="5610" y="72927"/>
                  </a:cubicBezTo>
                  <a:cubicBezTo>
                    <a:pt x="3938" y="80454"/>
                    <a:pt x="1870" y="87887"/>
                    <a:pt x="0" y="95367"/>
                  </a:cubicBezTo>
                  <a:cubicBezTo>
                    <a:pt x="1870" y="157075"/>
                    <a:pt x="2186" y="218850"/>
                    <a:pt x="5610" y="280491"/>
                  </a:cubicBezTo>
                  <a:cubicBezTo>
                    <a:pt x="5938" y="286395"/>
                    <a:pt x="8347" y="292151"/>
                    <a:pt x="11219" y="297320"/>
                  </a:cubicBezTo>
                  <a:cubicBezTo>
                    <a:pt x="17768" y="309108"/>
                    <a:pt x="26179" y="319759"/>
                    <a:pt x="33659" y="330979"/>
                  </a:cubicBezTo>
                  <a:cubicBezTo>
                    <a:pt x="48619" y="353419"/>
                    <a:pt x="39267" y="344068"/>
                    <a:pt x="61708" y="359028"/>
                  </a:cubicBezTo>
                  <a:cubicBezTo>
                    <a:pt x="65448" y="364638"/>
                    <a:pt x="68160" y="371090"/>
                    <a:pt x="72927" y="375857"/>
                  </a:cubicBezTo>
                  <a:cubicBezTo>
                    <a:pt x="77695" y="380625"/>
                    <a:pt x="85317" y="382003"/>
                    <a:pt x="89757" y="387077"/>
                  </a:cubicBezTo>
                  <a:cubicBezTo>
                    <a:pt x="98636" y="397225"/>
                    <a:pt x="104716" y="409516"/>
                    <a:pt x="112196" y="420736"/>
                  </a:cubicBezTo>
                  <a:lnTo>
                    <a:pt x="123416" y="437565"/>
                  </a:lnTo>
                  <a:cubicBezTo>
                    <a:pt x="132936" y="466124"/>
                    <a:pt x="121376" y="446406"/>
                    <a:pt x="145855" y="460005"/>
                  </a:cubicBezTo>
                  <a:cubicBezTo>
                    <a:pt x="157642" y="466554"/>
                    <a:pt x="168294" y="474964"/>
                    <a:pt x="179514" y="482444"/>
                  </a:cubicBezTo>
                  <a:lnTo>
                    <a:pt x="213173" y="504883"/>
                  </a:lnTo>
                  <a:lnTo>
                    <a:pt x="263661" y="538542"/>
                  </a:lnTo>
                  <a:lnTo>
                    <a:pt x="297320" y="560981"/>
                  </a:lnTo>
                  <a:lnTo>
                    <a:pt x="381467" y="589030"/>
                  </a:lnTo>
                  <a:lnTo>
                    <a:pt x="431956" y="605860"/>
                  </a:lnTo>
                  <a:cubicBezTo>
                    <a:pt x="437566" y="607730"/>
                    <a:pt x="442872" y="611470"/>
                    <a:pt x="448785" y="611470"/>
                  </a:cubicBezTo>
                  <a:lnTo>
                    <a:pt x="521713" y="611470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C4E2CC7-B413-48B3-A3A1-9D0BF680C4FD}"/>
                </a:ext>
              </a:extLst>
            </p:cNvPr>
            <p:cNvSpPr/>
            <p:nvPr/>
          </p:nvSpPr>
          <p:spPr>
            <a:xfrm>
              <a:off x="4959722" y="3783847"/>
              <a:ext cx="241222" cy="762935"/>
            </a:xfrm>
            <a:custGeom>
              <a:avLst/>
              <a:gdLst>
                <a:gd name="connsiteX0" fmla="*/ 241222 w 241222"/>
                <a:gd name="connsiteY0" fmla="*/ 0 h 762935"/>
                <a:gd name="connsiteX1" fmla="*/ 235612 w 241222"/>
                <a:gd name="connsiteY1" fmla="*/ 28049 h 762935"/>
                <a:gd name="connsiteX2" fmla="*/ 230002 w 241222"/>
                <a:gd name="connsiteY2" fmla="*/ 44878 h 762935"/>
                <a:gd name="connsiteX3" fmla="*/ 224392 w 241222"/>
                <a:gd name="connsiteY3" fmla="*/ 72927 h 762935"/>
                <a:gd name="connsiteX4" fmla="*/ 218783 w 241222"/>
                <a:gd name="connsiteY4" fmla="*/ 89757 h 762935"/>
                <a:gd name="connsiteX5" fmla="*/ 213173 w 241222"/>
                <a:gd name="connsiteY5" fmla="*/ 117806 h 762935"/>
                <a:gd name="connsiteX6" fmla="*/ 190734 w 241222"/>
                <a:gd name="connsiteY6" fmla="*/ 151465 h 762935"/>
                <a:gd name="connsiteX7" fmla="*/ 185124 w 241222"/>
                <a:gd name="connsiteY7" fmla="*/ 168294 h 762935"/>
                <a:gd name="connsiteX8" fmla="*/ 162684 w 241222"/>
                <a:gd name="connsiteY8" fmla="*/ 201953 h 762935"/>
                <a:gd name="connsiteX9" fmla="*/ 145855 w 241222"/>
                <a:gd name="connsiteY9" fmla="*/ 235612 h 762935"/>
                <a:gd name="connsiteX10" fmla="*/ 134635 w 241222"/>
                <a:gd name="connsiteY10" fmla="*/ 269271 h 762935"/>
                <a:gd name="connsiteX11" fmla="*/ 123416 w 241222"/>
                <a:gd name="connsiteY11" fmla="*/ 302930 h 762935"/>
                <a:gd name="connsiteX12" fmla="*/ 117806 w 241222"/>
                <a:gd name="connsiteY12" fmla="*/ 319759 h 762935"/>
                <a:gd name="connsiteX13" fmla="*/ 112196 w 241222"/>
                <a:gd name="connsiteY13" fmla="*/ 342198 h 762935"/>
                <a:gd name="connsiteX14" fmla="*/ 100976 w 241222"/>
                <a:gd name="connsiteY14" fmla="*/ 375857 h 762935"/>
                <a:gd name="connsiteX15" fmla="*/ 84147 w 241222"/>
                <a:gd name="connsiteY15" fmla="*/ 448785 h 762935"/>
                <a:gd name="connsiteX16" fmla="*/ 78537 w 241222"/>
                <a:gd name="connsiteY16" fmla="*/ 465614 h 762935"/>
                <a:gd name="connsiteX17" fmla="*/ 72927 w 241222"/>
                <a:gd name="connsiteY17" fmla="*/ 493663 h 762935"/>
                <a:gd name="connsiteX18" fmla="*/ 61708 w 241222"/>
                <a:gd name="connsiteY18" fmla="*/ 527322 h 762935"/>
                <a:gd name="connsiteX19" fmla="*/ 50488 w 241222"/>
                <a:gd name="connsiteY19" fmla="*/ 560981 h 762935"/>
                <a:gd name="connsiteX20" fmla="*/ 39268 w 241222"/>
                <a:gd name="connsiteY20" fmla="*/ 594640 h 762935"/>
                <a:gd name="connsiteX21" fmla="*/ 33659 w 241222"/>
                <a:gd name="connsiteY21" fmla="*/ 611470 h 762935"/>
                <a:gd name="connsiteX22" fmla="*/ 16829 w 241222"/>
                <a:gd name="connsiteY22" fmla="*/ 701227 h 762935"/>
                <a:gd name="connsiteX23" fmla="*/ 5610 w 241222"/>
                <a:gd name="connsiteY23" fmla="*/ 746105 h 762935"/>
                <a:gd name="connsiteX24" fmla="*/ 0 w 241222"/>
                <a:gd name="connsiteY24" fmla="*/ 762935 h 762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1222" h="762935">
                  <a:moveTo>
                    <a:pt x="241222" y="0"/>
                  </a:moveTo>
                  <a:cubicBezTo>
                    <a:pt x="239352" y="9350"/>
                    <a:pt x="237925" y="18799"/>
                    <a:pt x="235612" y="28049"/>
                  </a:cubicBezTo>
                  <a:cubicBezTo>
                    <a:pt x="234178" y="33786"/>
                    <a:pt x="231436" y="39141"/>
                    <a:pt x="230002" y="44878"/>
                  </a:cubicBezTo>
                  <a:cubicBezTo>
                    <a:pt x="227689" y="54128"/>
                    <a:pt x="226704" y="63677"/>
                    <a:pt x="224392" y="72927"/>
                  </a:cubicBezTo>
                  <a:cubicBezTo>
                    <a:pt x="222958" y="78664"/>
                    <a:pt x="220217" y="84020"/>
                    <a:pt x="218783" y="89757"/>
                  </a:cubicBezTo>
                  <a:cubicBezTo>
                    <a:pt x="216471" y="99007"/>
                    <a:pt x="217119" y="109126"/>
                    <a:pt x="213173" y="117806"/>
                  </a:cubicBezTo>
                  <a:cubicBezTo>
                    <a:pt x="207593" y="130082"/>
                    <a:pt x="194998" y="138673"/>
                    <a:pt x="190734" y="151465"/>
                  </a:cubicBezTo>
                  <a:cubicBezTo>
                    <a:pt x="188864" y="157075"/>
                    <a:pt x="187996" y="163125"/>
                    <a:pt x="185124" y="168294"/>
                  </a:cubicBezTo>
                  <a:cubicBezTo>
                    <a:pt x="178575" y="180081"/>
                    <a:pt x="162684" y="201953"/>
                    <a:pt x="162684" y="201953"/>
                  </a:cubicBezTo>
                  <a:cubicBezTo>
                    <a:pt x="142234" y="263310"/>
                    <a:pt x="174846" y="170383"/>
                    <a:pt x="145855" y="235612"/>
                  </a:cubicBezTo>
                  <a:cubicBezTo>
                    <a:pt x="141052" y="246419"/>
                    <a:pt x="138375" y="258051"/>
                    <a:pt x="134635" y="269271"/>
                  </a:cubicBezTo>
                  <a:lnTo>
                    <a:pt x="123416" y="302930"/>
                  </a:lnTo>
                  <a:cubicBezTo>
                    <a:pt x="121546" y="308540"/>
                    <a:pt x="119240" y="314022"/>
                    <a:pt x="117806" y="319759"/>
                  </a:cubicBezTo>
                  <a:cubicBezTo>
                    <a:pt x="115936" y="327239"/>
                    <a:pt x="114411" y="334813"/>
                    <a:pt x="112196" y="342198"/>
                  </a:cubicBezTo>
                  <a:cubicBezTo>
                    <a:pt x="108798" y="353526"/>
                    <a:pt x="103295" y="364260"/>
                    <a:pt x="100976" y="375857"/>
                  </a:cubicBezTo>
                  <a:cubicBezTo>
                    <a:pt x="96526" y="398112"/>
                    <a:pt x="90916" y="428480"/>
                    <a:pt x="84147" y="448785"/>
                  </a:cubicBezTo>
                  <a:cubicBezTo>
                    <a:pt x="82277" y="454395"/>
                    <a:pt x="79971" y="459877"/>
                    <a:pt x="78537" y="465614"/>
                  </a:cubicBezTo>
                  <a:cubicBezTo>
                    <a:pt x="76224" y="474864"/>
                    <a:pt x="75436" y="484464"/>
                    <a:pt x="72927" y="493663"/>
                  </a:cubicBezTo>
                  <a:cubicBezTo>
                    <a:pt x="69815" y="505073"/>
                    <a:pt x="65448" y="516102"/>
                    <a:pt x="61708" y="527322"/>
                  </a:cubicBezTo>
                  <a:lnTo>
                    <a:pt x="50488" y="560981"/>
                  </a:lnTo>
                  <a:lnTo>
                    <a:pt x="39268" y="594640"/>
                  </a:lnTo>
                  <a:lnTo>
                    <a:pt x="33659" y="611470"/>
                  </a:lnTo>
                  <a:cubicBezTo>
                    <a:pt x="22325" y="724804"/>
                    <a:pt x="36853" y="621126"/>
                    <a:pt x="16829" y="701227"/>
                  </a:cubicBezTo>
                  <a:cubicBezTo>
                    <a:pt x="13089" y="716186"/>
                    <a:pt x="10486" y="731477"/>
                    <a:pt x="5610" y="746105"/>
                  </a:cubicBezTo>
                  <a:lnTo>
                    <a:pt x="0" y="762935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E694F92-4CFA-48FC-951F-85B819BAA74D}"/>
                </a:ext>
              </a:extLst>
            </p:cNvPr>
            <p:cNvSpPr/>
            <p:nvPr/>
          </p:nvSpPr>
          <p:spPr>
            <a:xfrm>
              <a:off x="6839010" y="4255071"/>
              <a:ext cx="218783" cy="880741"/>
            </a:xfrm>
            <a:custGeom>
              <a:avLst/>
              <a:gdLst>
                <a:gd name="connsiteX0" fmla="*/ 0 w 218783"/>
                <a:gd name="connsiteY0" fmla="*/ 0 h 880741"/>
                <a:gd name="connsiteX1" fmla="*/ 28049 w 218783"/>
                <a:gd name="connsiteY1" fmla="*/ 11220 h 880741"/>
                <a:gd name="connsiteX2" fmla="*/ 44879 w 218783"/>
                <a:gd name="connsiteY2" fmla="*/ 22439 h 880741"/>
                <a:gd name="connsiteX3" fmla="*/ 61708 w 218783"/>
                <a:gd name="connsiteY3" fmla="*/ 28049 h 880741"/>
                <a:gd name="connsiteX4" fmla="*/ 78538 w 218783"/>
                <a:gd name="connsiteY4" fmla="*/ 39269 h 880741"/>
                <a:gd name="connsiteX5" fmla="*/ 95367 w 218783"/>
                <a:gd name="connsiteY5" fmla="*/ 44879 h 880741"/>
                <a:gd name="connsiteX6" fmla="*/ 129026 w 218783"/>
                <a:gd name="connsiteY6" fmla="*/ 67318 h 880741"/>
                <a:gd name="connsiteX7" fmla="*/ 157075 w 218783"/>
                <a:gd name="connsiteY7" fmla="*/ 100977 h 880741"/>
                <a:gd name="connsiteX8" fmla="*/ 173904 w 218783"/>
                <a:gd name="connsiteY8" fmla="*/ 112196 h 880741"/>
                <a:gd name="connsiteX9" fmla="*/ 179514 w 218783"/>
                <a:gd name="connsiteY9" fmla="*/ 129026 h 880741"/>
                <a:gd name="connsiteX10" fmla="*/ 196344 w 218783"/>
                <a:gd name="connsiteY10" fmla="*/ 134636 h 880741"/>
                <a:gd name="connsiteX11" fmla="*/ 207563 w 218783"/>
                <a:gd name="connsiteY11" fmla="*/ 168295 h 880741"/>
                <a:gd name="connsiteX12" fmla="*/ 213173 w 218783"/>
                <a:gd name="connsiteY12" fmla="*/ 185124 h 880741"/>
                <a:gd name="connsiteX13" fmla="*/ 218783 w 218783"/>
                <a:gd name="connsiteY13" fmla="*/ 201953 h 880741"/>
                <a:gd name="connsiteX14" fmla="*/ 213173 w 218783"/>
                <a:gd name="connsiteY14" fmla="*/ 476834 h 880741"/>
                <a:gd name="connsiteX15" fmla="*/ 207563 w 218783"/>
                <a:gd name="connsiteY15" fmla="*/ 493664 h 880741"/>
                <a:gd name="connsiteX16" fmla="*/ 201953 w 218783"/>
                <a:gd name="connsiteY16" fmla="*/ 527323 h 880741"/>
                <a:gd name="connsiteX17" fmla="*/ 196344 w 218783"/>
                <a:gd name="connsiteY17" fmla="*/ 751715 h 880741"/>
                <a:gd name="connsiteX18" fmla="*/ 185124 w 218783"/>
                <a:gd name="connsiteY18" fmla="*/ 774155 h 880741"/>
                <a:gd name="connsiteX19" fmla="*/ 179514 w 218783"/>
                <a:gd name="connsiteY19" fmla="*/ 796594 h 880741"/>
                <a:gd name="connsiteX20" fmla="*/ 168295 w 218783"/>
                <a:gd name="connsiteY20" fmla="*/ 813423 h 880741"/>
                <a:gd name="connsiteX21" fmla="*/ 157075 w 218783"/>
                <a:gd name="connsiteY21" fmla="*/ 847082 h 880741"/>
                <a:gd name="connsiteX22" fmla="*/ 151465 w 218783"/>
                <a:gd name="connsiteY22" fmla="*/ 863912 h 880741"/>
                <a:gd name="connsiteX23" fmla="*/ 151465 w 218783"/>
                <a:gd name="connsiteY23" fmla="*/ 880741 h 880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18783" h="880741">
                  <a:moveTo>
                    <a:pt x="0" y="0"/>
                  </a:moveTo>
                  <a:cubicBezTo>
                    <a:pt x="9350" y="3740"/>
                    <a:pt x="19042" y="6717"/>
                    <a:pt x="28049" y="11220"/>
                  </a:cubicBezTo>
                  <a:cubicBezTo>
                    <a:pt x="34079" y="14235"/>
                    <a:pt x="38849" y="19424"/>
                    <a:pt x="44879" y="22439"/>
                  </a:cubicBezTo>
                  <a:cubicBezTo>
                    <a:pt x="50168" y="25083"/>
                    <a:pt x="56419" y="25404"/>
                    <a:pt x="61708" y="28049"/>
                  </a:cubicBezTo>
                  <a:cubicBezTo>
                    <a:pt x="67739" y="31064"/>
                    <a:pt x="72507" y="36254"/>
                    <a:pt x="78538" y="39269"/>
                  </a:cubicBezTo>
                  <a:cubicBezTo>
                    <a:pt x="83827" y="41914"/>
                    <a:pt x="90198" y="42007"/>
                    <a:pt x="95367" y="44879"/>
                  </a:cubicBezTo>
                  <a:cubicBezTo>
                    <a:pt x="107154" y="51428"/>
                    <a:pt x="129026" y="67318"/>
                    <a:pt x="129026" y="67318"/>
                  </a:cubicBezTo>
                  <a:cubicBezTo>
                    <a:pt x="140057" y="83863"/>
                    <a:pt x="140880" y="87481"/>
                    <a:pt x="157075" y="100977"/>
                  </a:cubicBezTo>
                  <a:cubicBezTo>
                    <a:pt x="162254" y="105293"/>
                    <a:pt x="168294" y="108456"/>
                    <a:pt x="173904" y="112196"/>
                  </a:cubicBezTo>
                  <a:cubicBezTo>
                    <a:pt x="175774" y="117806"/>
                    <a:pt x="175333" y="124845"/>
                    <a:pt x="179514" y="129026"/>
                  </a:cubicBezTo>
                  <a:cubicBezTo>
                    <a:pt x="183695" y="133207"/>
                    <a:pt x="192907" y="129824"/>
                    <a:pt x="196344" y="134636"/>
                  </a:cubicBezTo>
                  <a:cubicBezTo>
                    <a:pt x="203218" y="144260"/>
                    <a:pt x="203823" y="157075"/>
                    <a:pt x="207563" y="168295"/>
                  </a:cubicBezTo>
                  <a:lnTo>
                    <a:pt x="213173" y="185124"/>
                  </a:lnTo>
                  <a:lnTo>
                    <a:pt x="218783" y="201953"/>
                  </a:lnTo>
                  <a:cubicBezTo>
                    <a:pt x="216913" y="293580"/>
                    <a:pt x="216695" y="385256"/>
                    <a:pt x="213173" y="476834"/>
                  </a:cubicBezTo>
                  <a:cubicBezTo>
                    <a:pt x="212946" y="482743"/>
                    <a:pt x="208846" y="487891"/>
                    <a:pt x="207563" y="493664"/>
                  </a:cubicBezTo>
                  <a:cubicBezTo>
                    <a:pt x="205095" y="504768"/>
                    <a:pt x="203823" y="516103"/>
                    <a:pt x="201953" y="527323"/>
                  </a:cubicBezTo>
                  <a:cubicBezTo>
                    <a:pt x="200083" y="602120"/>
                    <a:pt x="201433" y="677068"/>
                    <a:pt x="196344" y="751715"/>
                  </a:cubicBezTo>
                  <a:cubicBezTo>
                    <a:pt x="195775" y="760059"/>
                    <a:pt x="188060" y="766325"/>
                    <a:pt x="185124" y="774155"/>
                  </a:cubicBezTo>
                  <a:cubicBezTo>
                    <a:pt x="182417" y="781374"/>
                    <a:pt x="182551" y="789507"/>
                    <a:pt x="179514" y="796594"/>
                  </a:cubicBezTo>
                  <a:cubicBezTo>
                    <a:pt x="176858" y="802791"/>
                    <a:pt x="171033" y="807262"/>
                    <a:pt x="168295" y="813423"/>
                  </a:cubicBezTo>
                  <a:cubicBezTo>
                    <a:pt x="163492" y="824230"/>
                    <a:pt x="160815" y="835862"/>
                    <a:pt x="157075" y="847082"/>
                  </a:cubicBezTo>
                  <a:cubicBezTo>
                    <a:pt x="155205" y="852692"/>
                    <a:pt x="151465" y="857999"/>
                    <a:pt x="151465" y="863912"/>
                  </a:cubicBezTo>
                  <a:lnTo>
                    <a:pt x="151465" y="880741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F644FED-E0EA-4883-BA4E-00BF7A3EF0F1}"/>
                </a:ext>
              </a:extLst>
            </p:cNvPr>
            <p:cNvSpPr/>
            <p:nvPr/>
          </p:nvSpPr>
          <p:spPr>
            <a:xfrm>
              <a:off x="7349503" y="4881521"/>
              <a:ext cx="1537162" cy="1662355"/>
            </a:xfrm>
            <a:custGeom>
              <a:avLst/>
              <a:gdLst>
                <a:gd name="connsiteX0" fmla="*/ 1509041 w 1537162"/>
                <a:gd name="connsiteY0" fmla="*/ 1850 h 1662355"/>
                <a:gd name="connsiteX1" fmla="*/ 1480992 w 1537162"/>
                <a:gd name="connsiteY1" fmla="*/ 29899 h 1662355"/>
                <a:gd name="connsiteX2" fmla="*/ 1464162 w 1537162"/>
                <a:gd name="connsiteY2" fmla="*/ 41118 h 1662355"/>
                <a:gd name="connsiteX3" fmla="*/ 1441723 w 1537162"/>
                <a:gd name="connsiteY3" fmla="*/ 69167 h 1662355"/>
                <a:gd name="connsiteX4" fmla="*/ 1419284 w 1537162"/>
                <a:gd name="connsiteY4" fmla="*/ 91607 h 1662355"/>
                <a:gd name="connsiteX5" fmla="*/ 1413674 w 1537162"/>
                <a:gd name="connsiteY5" fmla="*/ 108436 h 1662355"/>
                <a:gd name="connsiteX6" fmla="*/ 1385625 w 1537162"/>
                <a:gd name="connsiteY6" fmla="*/ 136485 h 1662355"/>
                <a:gd name="connsiteX7" fmla="*/ 1357576 w 1537162"/>
                <a:gd name="connsiteY7" fmla="*/ 170144 h 1662355"/>
                <a:gd name="connsiteX8" fmla="*/ 1346356 w 1537162"/>
                <a:gd name="connsiteY8" fmla="*/ 186973 h 1662355"/>
                <a:gd name="connsiteX9" fmla="*/ 1329527 w 1537162"/>
                <a:gd name="connsiteY9" fmla="*/ 192583 h 1662355"/>
                <a:gd name="connsiteX10" fmla="*/ 1318307 w 1537162"/>
                <a:gd name="connsiteY10" fmla="*/ 209413 h 1662355"/>
                <a:gd name="connsiteX11" fmla="*/ 1284648 w 1537162"/>
                <a:gd name="connsiteY11" fmla="*/ 237462 h 1662355"/>
                <a:gd name="connsiteX12" fmla="*/ 1256599 w 1537162"/>
                <a:gd name="connsiteY12" fmla="*/ 265511 h 1662355"/>
                <a:gd name="connsiteX13" fmla="*/ 1206111 w 1537162"/>
                <a:gd name="connsiteY13" fmla="*/ 321609 h 1662355"/>
                <a:gd name="connsiteX14" fmla="*/ 1194891 w 1537162"/>
                <a:gd name="connsiteY14" fmla="*/ 338438 h 1662355"/>
                <a:gd name="connsiteX15" fmla="*/ 1161232 w 1537162"/>
                <a:gd name="connsiteY15" fmla="*/ 366488 h 1662355"/>
                <a:gd name="connsiteX16" fmla="*/ 1121964 w 1537162"/>
                <a:gd name="connsiteY16" fmla="*/ 411366 h 1662355"/>
                <a:gd name="connsiteX17" fmla="*/ 1105134 w 1537162"/>
                <a:gd name="connsiteY17" fmla="*/ 422586 h 1662355"/>
                <a:gd name="connsiteX18" fmla="*/ 1088305 w 1537162"/>
                <a:gd name="connsiteY18" fmla="*/ 433805 h 1662355"/>
                <a:gd name="connsiteX19" fmla="*/ 1071475 w 1537162"/>
                <a:gd name="connsiteY19" fmla="*/ 467464 h 1662355"/>
                <a:gd name="connsiteX20" fmla="*/ 1054646 w 1537162"/>
                <a:gd name="connsiteY20" fmla="*/ 484294 h 1662355"/>
                <a:gd name="connsiteX21" fmla="*/ 1032206 w 1537162"/>
                <a:gd name="connsiteY21" fmla="*/ 517953 h 1662355"/>
                <a:gd name="connsiteX22" fmla="*/ 1020987 w 1537162"/>
                <a:gd name="connsiteY22" fmla="*/ 551611 h 1662355"/>
                <a:gd name="connsiteX23" fmla="*/ 998548 w 1537162"/>
                <a:gd name="connsiteY23" fmla="*/ 585270 h 1662355"/>
                <a:gd name="connsiteX24" fmla="*/ 987328 w 1537162"/>
                <a:gd name="connsiteY24" fmla="*/ 618929 h 1662355"/>
                <a:gd name="connsiteX25" fmla="*/ 953669 w 1537162"/>
                <a:gd name="connsiteY25" fmla="*/ 641369 h 1662355"/>
                <a:gd name="connsiteX26" fmla="*/ 931230 w 1537162"/>
                <a:gd name="connsiteY26" fmla="*/ 663808 h 1662355"/>
                <a:gd name="connsiteX27" fmla="*/ 914400 w 1537162"/>
                <a:gd name="connsiteY27" fmla="*/ 680637 h 1662355"/>
                <a:gd name="connsiteX28" fmla="*/ 869522 w 1537162"/>
                <a:gd name="connsiteY28" fmla="*/ 691857 h 1662355"/>
                <a:gd name="connsiteX29" fmla="*/ 488054 w 1537162"/>
                <a:gd name="connsiteY29" fmla="*/ 697467 h 1662355"/>
                <a:gd name="connsiteX30" fmla="*/ 465615 w 1537162"/>
                <a:gd name="connsiteY30" fmla="*/ 703077 h 1662355"/>
                <a:gd name="connsiteX31" fmla="*/ 431956 w 1537162"/>
                <a:gd name="connsiteY31" fmla="*/ 714296 h 1662355"/>
                <a:gd name="connsiteX32" fmla="*/ 415127 w 1537162"/>
                <a:gd name="connsiteY32" fmla="*/ 731126 h 1662355"/>
                <a:gd name="connsiteX33" fmla="*/ 398297 w 1537162"/>
                <a:gd name="connsiteY33" fmla="*/ 742345 h 1662355"/>
                <a:gd name="connsiteX34" fmla="*/ 387078 w 1537162"/>
                <a:gd name="connsiteY34" fmla="*/ 759175 h 1662355"/>
                <a:gd name="connsiteX35" fmla="*/ 387078 w 1537162"/>
                <a:gd name="connsiteY35" fmla="*/ 1011616 h 1662355"/>
                <a:gd name="connsiteX36" fmla="*/ 359029 w 1537162"/>
                <a:gd name="connsiteY36" fmla="*/ 1090154 h 1662355"/>
                <a:gd name="connsiteX37" fmla="*/ 347809 w 1537162"/>
                <a:gd name="connsiteY37" fmla="*/ 1106983 h 1662355"/>
                <a:gd name="connsiteX38" fmla="*/ 342199 w 1537162"/>
                <a:gd name="connsiteY38" fmla="*/ 1123813 h 1662355"/>
                <a:gd name="connsiteX39" fmla="*/ 274881 w 1537162"/>
                <a:gd name="connsiteY39" fmla="*/ 1179911 h 1662355"/>
                <a:gd name="connsiteX40" fmla="*/ 241222 w 1537162"/>
                <a:gd name="connsiteY40" fmla="*/ 1196740 h 1662355"/>
                <a:gd name="connsiteX41" fmla="*/ 190734 w 1537162"/>
                <a:gd name="connsiteY41" fmla="*/ 1236009 h 1662355"/>
                <a:gd name="connsiteX42" fmla="*/ 173905 w 1537162"/>
                <a:gd name="connsiteY42" fmla="*/ 1241619 h 1662355"/>
                <a:gd name="connsiteX43" fmla="*/ 162685 w 1537162"/>
                <a:gd name="connsiteY43" fmla="*/ 1258448 h 1662355"/>
                <a:gd name="connsiteX44" fmla="*/ 151465 w 1537162"/>
                <a:gd name="connsiteY44" fmla="*/ 1292107 h 1662355"/>
                <a:gd name="connsiteX45" fmla="*/ 123416 w 1537162"/>
                <a:gd name="connsiteY45" fmla="*/ 1325766 h 1662355"/>
                <a:gd name="connsiteX46" fmla="*/ 100977 w 1537162"/>
                <a:gd name="connsiteY46" fmla="*/ 1359425 h 1662355"/>
                <a:gd name="connsiteX47" fmla="*/ 89757 w 1537162"/>
                <a:gd name="connsiteY47" fmla="*/ 1376254 h 1662355"/>
                <a:gd name="connsiteX48" fmla="*/ 72928 w 1537162"/>
                <a:gd name="connsiteY48" fmla="*/ 1409913 h 1662355"/>
                <a:gd name="connsiteX49" fmla="*/ 56099 w 1537162"/>
                <a:gd name="connsiteY49" fmla="*/ 1421133 h 1662355"/>
                <a:gd name="connsiteX50" fmla="*/ 22440 w 1537162"/>
                <a:gd name="connsiteY50" fmla="*/ 1454792 h 1662355"/>
                <a:gd name="connsiteX51" fmla="*/ 11220 w 1537162"/>
                <a:gd name="connsiteY51" fmla="*/ 1471621 h 1662355"/>
                <a:gd name="connsiteX52" fmla="*/ 0 w 1537162"/>
                <a:gd name="connsiteY52" fmla="*/ 1583818 h 1662355"/>
                <a:gd name="connsiteX53" fmla="*/ 5610 w 1537162"/>
                <a:gd name="connsiteY53" fmla="*/ 1639916 h 1662355"/>
                <a:gd name="connsiteX54" fmla="*/ 22440 w 1537162"/>
                <a:gd name="connsiteY54" fmla="*/ 1645526 h 1662355"/>
                <a:gd name="connsiteX55" fmla="*/ 162685 w 1537162"/>
                <a:gd name="connsiteY55" fmla="*/ 1662355 h 1662355"/>
                <a:gd name="connsiteX56" fmla="*/ 353419 w 1537162"/>
                <a:gd name="connsiteY56" fmla="*/ 1651135 h 1662355"/>
                <a:gd name="connsiteX57" fmla="*/ 364638 w 1537162"/>
                <a:gd name="connsiteY57" fmla="*/ 1617477 h 1662355"/>
                <a:gd name="connsiteX58" fmla="*/ 370248 w 1537162"/>
                <a:gd name="connsiteY58" fmla="*/ 1600647 h 1662355"/>
                <a:gd name="connsiteX59" fmla="*/ 375858 w 1537162"/>
                <a:gd name="connsiteY59" fmla="*/ 1572598 h 1662355"/>
                <a:gd name="connsiteX60" fmla="*/ 387078 w 1537162"/>
                <a:gd name="connsiteY60" fmla="*/ 1555769 h 1662355"/>
                <a:gd name="connsiteX61" fmla="*/ 415127 w 1537162"/>
                <a:gd name="connsiteY61" fmla="*/ 1494061 h 1662355"/>
                <a:gd name="connsiteX62" fmla="*/ 431956 w 1537162"/>
                <a:gd name="connsiteY62" fmla="*/ 1477231 h 1662355"/>
                <a:gd name="connsiteX63" fmla="*/ 437566 w 1537162"/>
                <a:gd name="connsiteY63" fmla="*/ 1449182 h 1662355"/>
                <a:gd name="connsiteX64" fmla="*/ 448786 w 1537162"/>
                <a:gd name="connsiteY64" fmla="*/ 1432353 h 1662355"/>
                <a:gd name="connsiteX65" fmla="*/ 454395 w 1537162"/>
                <a:gd name="connsiteY65" fmla="*/ 1415523 h 1662355"/>
                <a:gd name="connsiteX66" fmla="*/ 476835 w 1537162"/>
                <a:gd name="connsiteY66" fmla="*/ 1376254 h 1662355"/>
                <a:gd name="connsiteX67" fmla="*/ 482445 w 1537162"/>
                <a:gd name="connsiteY67" fmla="*/ 1359425 h 1662355"/>
                <a:gd name="connsiteX68" fmla="*/ 504884 w 1537162"/>
                <a:gd name="connsiteY68" fmla="*/ 1325766 h 1662355"/>
                <a:gd name="connsiteX69" fmla="*/ 521713 w 1537162"/>
                <a:gd name="connsiteY69" fmla="*/ 1286497 h 1662355"/>
                <a:gd name="connsiteX70" fmla="*/ 527323 w 1537162"/>
                <a:gd name="connsiteY70" fmla="*/ 1269668 h 1662355"/>
                <a:gd name="connsiteX71" fmla="*/ 566592 w 1537162"/>
                <a:gd name="connsiteY71" fmla="*/ 1224789 h 1662355"/>
                <a:gd name="connsiteX72" fmla="*/ 594641 w 1537162"/>
                <a:gd name="connsiteY72" fmla="*/ 1185521 h 1662355"/>
                <a:gd name="connsiteX73" fmla="*/ 628300 w 1537162"/>
                <a:gd name="connsiteY73" fmla="*/ 1163081 h 1662355"/>
                <a:gd name="connsiteX74" fmla="*/ 678788 w 1537162"/>
                <a:gd name="connsiteY74" fmla="*/ 1123813 h 1662355"/>
                <a:gd name="connsiteX75" fmla="*/ 701227 w 1537162"/>
                <a:gd name="connsiteY75" fmla="*/ 1112593 h 1662355"/>
                <a:gd name="connsiteX76" fmla="*/ 718057 w 1537162"/>
                <a:gd name="connsiteY76" fmla="*/ 1095764 h 1662355"/>
                <a:gd name="connsiteX77" fmla="*/ 751716 w 1537162"/>
                <a:gd name="connsiteY77" fmla="*/ 1078934 h 1662355"/>
                <a:gd name="connsiteX78" fmla="*/ 774155 w 1537162"/>
                <a:gd name="connsiteY78" fmla="*/ 1056495 h 1662355"/>
                <a:gd name="connsiteX79" fmla="*/ 796594 w 1537162"/>
                <a:gd name="connsiteY79" fmla="*/ 1039665 h 1662355"/>
                <a:gd name="connsiteX80" fmla="*/ 813424 w 1537162"/>
                <a:gd name="connsiteY80" fmla="*/ 1028446 h 1662355"/>
                <a:gd name="connsiteX81" fmla="*/ 835863 w 1537162"/>
                <a:gd name="connsiteY81" fmla="*/ 1006007 h 1662355"/>
                <a:gd name="connsiteX82" fmla="*/ 852692 w 1537162"/>
                <a:gd name="connsiteY82" fmla="*/ 1000397 h 1662355"/>
                <a:gd name="connsiteX83" fmla="*/ 903181 w 1537162"/>
                <a:gd name="connsiteY83" fmla="*/ 972348 h 1662355"/>
                <a:gd name="connsiteX84" fmla="*/ 936840 w 1537162"/>
                <a:gd name="connsiteY84" fmla="*/ 949908 h 1662355"/>
                <a:gd name="connsiteX85" fmla="*/ 959279 w 1537162"/>
                <a:gd name="connsiteY85" fmla="*/ 933079 h 1662355"/>
                <a:gd name="connsiteX86" fmla="*/ 976108 w 1537162"/>
                <a:gd name="connsiteY86" fmla="*/ 927469 h 1662355"/>
                <a:gd name="connsiteX87" fmla="*/ 1015377 w 1537162"/>
                <a:gd name="connsiteY87" fmla="*/ 899420 h 1662355"/>
                <a:gd name="connsiteX88" fmla="*/ 1037816 w 1537162"/>
                <a:gd name="connsiteY88" fmla="*/ 882591 h 1662355"/>
                <a:gd name="connsiteX89" fmla="*/ 1060256 w 1537162"/>
                <a:gd name="connsiteY89" fmla="*/ 871371 h 1662355"/>
                <a:gd name="connsiteX90" fmla="*/ 1093914 w 1537162"/>
                <a:gd name="connsiteY90" fmla="*/ 854542 h 1662355"/>
                <a:gd name="connsiteX91" fmla="*/ 1110744 w 1537162"/>
                <a:gd name="connsiteY91" fmla="*/ 843322 h 1662355"/>
                <a:gd name="connsiteX92" fmla="*/ 1144403 w 1537162"/>
                <a:gd name="connsiteY92" fmla="*/ 832102 h 1662355"/>
                <a:gd name="connsiteX93" fmla="*/ 1166842 w 1537162"/>
                <a:gd name="connsiteY93" fmla="*/ 815273 h 1662355"/>
                <a:gd name="connsiteX94" fmla="*/ 1183672 w 1537162"/>
                <a:gd name="connsiteY94" fmla="*/ 809663 h 1662355"/>
                <a:gd name="connsiteX95" fmla="*/ 1217330 w 1537162"/>
                <a:gd name="connsiteY95" fmla="*/ 787224 h 1662355"/>
                <a:gd name="connsiteX96" fmla="*/ 1279038 w 1537162"/>
                <a:gd name="connsiteY96" fmla="*/ 781614 h 1662355"/>
                <a:gd name="connsiteX97" fmla="*/ 1307087 w 1537162"/>
                <a:gd name="connsiteY97" fmla="*/ 770394 h 1662355"/>
                <a:gd name="connsiteX98" fmla="*/ 1329527 w 1537162"/>
                <a:gd name="connsiteY98" fmla="*/ 764784 h 1662355"/>
                <a:gd name="connsiteX99" fmla="*/ 1346356 w 1537162"/>
                <a:gd name="connsiteY99" fmla="*/ 753565 h 1662355"/>
                <a:gd name="connsiteX100" fmla="*/ 1374405 w 1537162"/>
                <a:gd name="connsiteY100" fmla="*/ 742345 h 1662355"/>
                <a:gd name="connsiteX101" fmla="*/ 1396845 w 1537162"/>
                <a:gd name="connsiteY101" fmla="*/ 725516 h 1662355"/>
                <a:gd name="connsiteX102" fmla="*/ 1430503 w 1537162"/>
                <a:gd name="connsiteY102" fmla="*/ 714296 h 1662355"/>
                <a:gd name="connsiteX103" fmla="*/ 1464162 w 1537162"/>
                <a:gd name="connsiteY103" fmla="*/ 691857 h 1662355"/>
                <a:gd name="connsiteX104" fmla="*/ 1486602 w 1537162"/>
                <a:gd name="connsiteY104" fmla="*/ 658198 h 1662355"/>
                <a:gd name="connsiteX105" fmla="*/ 1514651 w 1537162"/>
                <a:gd name="connsiteY105" fmla="*/ 624539 h 1662355"/>
                <a:gd name="connsiteX106" fmla="*/ 1525870 w 1537162"/>
                <a:gd name="connsiteY106" fmla="*/ 590880 h 1662355"/>
                <a:gd name="connsiteX107" fmla="*/ 1531480 w 1537162"/>
                <a:gd name="connsiteY107" fmla="*/ 574051 h 1662355"/>
                <a:gd name="connsiteX108" fmla="*/ 1525870 w 1537162"/>
                <a:gd name="connsiteY108" fmla="*/ 332829 h 1662355"/>
                <a:gd name="connsiteX109" fmla="*/ 1531480 w 1537162"/>
                <a:gd name="connsiteY109" fmla="*/ 102826 h 1662355"/>
                <a:gd name="connsiteX110" fmla="*/ 1537090 w 1537162"/>
                <a:gd name="connsiteY110" fmla="*/ 85997 h 1662355"/>
                <a:gd name="connsiteX111" fmla="*/ 1509041 w 1537162"/>
                <a:gd name="connsiteY111" fmla="*/ 1850 h 1662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1537162" h="1662355">
                  <a:moveTo>
                    <a:pt x="1509041" y="1850"/>
                  </a:moveTo>
                  <a:cubicBezTo>
                    <a:pt x="1499691" y="-7500"/>
                    <a:pt x="1490943" y="21192"/>
                    <a:pt x="1480992" y="29899"/>
                  </a:cubicBezTo>
                  <a:cubicBezTo>
                    <a:pt x="1475918" y="34339"/>
                    <a:pt x="1468374" y="35853"/>
                    <a:pt x="1464162" y="41118"/>
                  </a:cubicBezTo>
                  <a:cubicBezTo>
                    <a:pt x="1433195" y="79827"/>
                    <a:pt x="1489955" y="37015"/>
                    <a:pt x="1441723" y="69167"/>
                  </a:cubicBezTo>
                  <a:cubicBezTo>
                    <a:pt x="1426763" y="114046"/>
                    <a:pt x="1449202" y="61689"/>
                    <a:pt x="1419284" y="91607"/>
                  </a:cubicBezTo>
                  <a:cubicBezTo>
                    <a:pt x="1415103" y="95788"/>
                    <a:pt x="1416319" y="103147"/>
                    <a:pt x="1413674" y="108436"/>
                  </a:cubicBezTo>
                  <a:cubicBezTo>
                    <a:pt x="1404324" y="127134"/>
                    <a:pt x="1402453" y="125265"/>
                    <a:pt x="1385625" y="136485"/>
                  </a:cubicBezTo>
                  <a:cubicBezTo>
                    <a:pt x="1357771" y="178266"/>
                    <a:pt x="1393567" y="126956"/>
                    <a:pt x="1357576" y="170144"/>
                  </a:cubicBezTo>
                  <a:cubicBezTo>
                    <a:pt x="1353260" y="175323"/>
                    <a:pt x="1351621" y="182761"/>
                    <a:pt x="1346356" y="186973"/>
                  </a:cubicBezTo>
                  <a:cubicBezTo>
                    <a:pt x="1341739" y="190667"/>
                    <a:pt x="1335137" y="190713"/>
                    <a:pt x="1329527" y="192583"/>
                  </a:cubicBezTo>
                  <a:cubicBezTo>
                    <a:pt x="1325787" y="198193"/>
                    <a:pt x="1323075" y="204645"/>
                    <a:pt x="1318307" y="209413"/>
                  </a:cubicBezTo>
                  <a:cubicBezTo>
                    <a:pt x="1274178" y="253542"/>
                    <a:pt x="1330603" y="182316"/>
                    <a:pt x="1284648" y="237462"/>
                  </a:cubicBezTo>
                  <a:cubicBezTo>
                    <a:pt x="1261274" y="265511"/>
                    <a:pt x="1287455" y="244941"/>
                    <a:pt x="1256599" y="265511"/>
                  </a:cubicBezTo>
                  <a:cubicBezTo>
                    <a:pt x="1210143" y="335196"/>
                    <a:pt x="1260118" y="267603"/>
                    <a:pt x="1206111" y="321609"/>
                  </a:cubicBezTo>
                  <a:cubicBezTo>
                    <a:pt x="1201344" y="326376"/>
                    <a:pt x="1199207" y="333259"/>
                    <a:pt x="1194891" y="338438"/>
                  </a:cubicBezTo>
                  <a:cubicBezTo>
                    <a:pt x="1181391" y="354638"/>
                    <a:pt x="1177782" y="355455"/>
                    <a:pt x="1161232" y="366488"/>
                  </a:cubicBezTo>
                  <a:cubicBezTo>
                    <a:pt x="1152352" y="402008"/>
                    <a:pt x="1162037" y="384650"/>
                    <a:pt x="1121964" y="411366"/>
                  </a:cubicBezTo>
                  <a:lnTo>
                    <a:pt x="1105134" y="422586"/>
                  </a:lnTo>
                  <a:lnTo>
                    <a:pt x="1088305" y="433805"/>
                  </a:lnTo>
                  <a:cubicBezTo>
                    <a:pt x="1082682" y="450674"/>
                    <a:pt x="1083559" y="452963"/>
                    <a:pt x="1071475" y="467464"/>
                  </a:cubicBezTo>
                  <a:cubicBezTo>
                    <a:pt x="1066396" y="473559"/>
                    <a:pt x="1059517" y="478032"/>
                    <a:pt x="1054646" y="484294"/>
                  </a:cubicBezTo>
                  <a:cubicBezTo>
                    <a:pt x="1046367" y="494938"/>
                    <a:pt x="1032206" y="517953"/>
                    <a:pt x="1032206" y="517953"/>
                  </a:cubicBezTo>
                  <a:cubicBezTo>
                    <a:pt x="1028466" y="529172"/>
                    <a:pt x="1027547" y="541771"/>
                    <a:pt x="1020987" y="551611"/>
                  </a:cubicBezTo>
                  <a:cubicBezTo>
                    <a:pt x="1013507" y="562831"/>
                    <a:pt x="1002812" y="572478"/>
                    <a:pt x="998548" y="585270"/>
                  </a:cubicBezTo>
                  <a:cubicBezTo>
                    <a:pt x="994808" y="596490"/>
                    <a:pt x="997168" y="612369"/>
                    <a:pt x="987328" y="618929"/>
                  </a:cubicBezTo>
                  <a:lnTo>
                    <a:pt x="953669" y="641369"/>
                  </a:lnTo>
                  <a:cubicBezTo>
                    <a:pt x="942984" y="673424"/>
                    <a:pt x="956874" y="646712"/>
                    <a:pt x="931230" y="663808"/>
                  </a:cubicBezTo>
                  <a:cubicBezTo>
                    <a:pt x="924629" y="668209"/>
                    <a:pt x="921001" y="676236"/>
                    <a:pt x="914400" y="680637"/>
                  </a:cubicBezTo>
                  <a:cubicBezTo>
                    <a:pt x="907684" y="685114"/>
                    <a:pt x="872476" y="691776"/>
                    <a:pt x="869522" y="691857"/>
                  </a:cubicBezTo>
                  <a:cubicBezTo>
                    <a:pt x="742400" y="695340"/>
                    <a:pt x="615210" y="695597"/>
                    <a:pt x="488054" y="697467"/>
                  </a:cubicBezTo>
                  <a:cubicBezTo>
                    <a:pt x="480574" y="699337"/>
                    <a:pt x="473000" y="700862"/>
                    <a:pt x="465615" y="703077"/>
                  </a:cubicBezTo>
                  <a:cubicBezTo>
                    <a:pt x="454287" y="706475"/>
                    <a:pt x="431956" y="714296"/>
                    <a:pt x="431956" y="714296"/>
                  </a:cubicBezTo>
                  <a:cubicBezTo>
                    <a:pt x="426346" y="719906"/>
                    <a:pt x="421222" y="726047"/>
                    <a:pt x="415127" y="731126"/>
                  </a:cubicBezTo>
                  <a:cubicBezTo>
                    <a:pt x="409947" y="735442"/>
                    <a:pt x="403064" y="737578"/>
                    <a:pt x="398297" y="742345"/>
                  </a:cubicBezTo>
                  <a:cubicBezTo>
                    <a:pt x="393530" y="747112"/>
                    <a:pt x="390818" y="753565"/>
                    <a:pt x="387078" y="759175"/>
                  </a:cubicBezTo>
                  <a:cubicBezTo>
                    <a:pt x="393452" y="893044"/>
                    <a:pt x="395890" y="870611"/>
                    <a:pt x="387078" y="1011616"/>
                  </a:cubicBezTo>
                  <a:cubicBezTo>
                    <a:pt x="383814" y="1063846"/>
                    <a:pt x="386237" y="1049343"/>
                    <a:pt x="359029" y="1090154"/>
                  </a:cubicBezTo>
                  <a:lnTo>
                    <a:pt x="347809" y="1106983"/>
                  </a:lnTo>
                  <a:cubicBezTo>
                    <a:pt x="345939" y="1112593"/>
                    <a:pt x="345829" y="1119145"/>
                    <a:pt x="342199" y="1123813"/>
                  </a:cubicBezTo>
                  <a:cubicBezTo>
                    <a:pt x="318941" y="1153716"/>
                    <a:pt x="304800" y="1159965"/>
                    <a:pt x="274881" y="1179911"/>
                  </a:cubicBezTo>
                  <a:cubicBezTo>
                    <a:pt x="253132" y="1194410"/>
                    <a:pt x="264448" y="1188998"/>
                    <a:pt x="241222" y="1196740"/>
                  </a:cubicBezTo>
                  <a:cubicBezTo>
                    <a:pt x="226700" y="1211263"/>
                    <a:pt x="210867" y="1229298"/>
                    <a:pt x="190734" y="1236009"/>
                  </a:cubicBezTo>
                  <a:lnTo>
                    <a:pt x="173905" y="1241619"/>
                  </a:lnTo>
                  <a:cubicBezTo>
                    <a:pt x="170165" y="1247229"/>
                    <a:pt x="165423" y="1252287"/>
                    <a:pt x="162685" y="1258448"/>
                  </a:cubicBezTo>
                  <a:cubicBezTo>
                    <a:pt x="157882" y="1269255"/>
                    <a:pt x="158025" y="1282266"/>
                    <a:pt x="151465" y="1292107"/>
                  </a:cubicBezTo>
                  <a:cubicBezTo>
                    <a:pt x="111387" y="1352230"/>
                    <a:pt x="173794" y="1260995"/>
                    <a:pt x="123416" y="1325766"/>
                  </a:cubicBezTo>
                  <a:cubicBezTo>
                    <a:pt x="115137" y="1336410"/>
                    <a:pt x="108457" y="1348205"/>
                    <a:pt x="100977" y="1359425"/>
                  </a:cubicBezTo>
                  <a:lnTo>
                    <a:pt x="89757" y="1376254"/>
                  </a:lnTo>
                  <a:cubicBezTo>
                    <a:pt x="85194" y="1389944"/>
                    <a:pt x="83805" y="1399036"/>
                    <a:pt x="72928" y="1409913"/>
                  </a:cubicBezTo>
                  <a:cubicBezTo>
                    <a:pt x="68161" y="1414680"/>
                    <a:pt x="60866" y="1416366"/>
                    <a:pt x="56099" y="1421133"/>
                  </a:cubicBezTo>
                  <a:cubicBezTo>
                    <a:pt x="14349" y="1462883"/>
                    <a:pt x="62101" y="1428350"/>
                    <a:pt x="22440" y="1454792"/>
                  </a:cubicBezTo>
                  <a:cubicBezTo>
                    <a:pt x="18700" y="1460402"/>
                    <a:pt x="12220" y="1464953"/>
                    <a:pt x="11220" y="1471621"/>
                  </a:cubicBezTo>
                  <a:cubicBezTo>
                    <a:pt x="-11527" y="1623259"/>
                    <a:pt x="18798" y="1527425"/>
                    <a:pt x="0" y="1583818"/>
                  </a:cubicBezTo>
                  <a:cubicBezTo>
                    <a:pt x="1870" y="1602517"/>
                    <a:pt x="-812" y="1622255"/>
                    <a:pt x="5610" y="1639916"/>
                  </a:cubicBezTo>
                  <a:cubicBezTo>
                    <a:pt x="7631" y="1645473"/>
                    <a:pt x="16678" y="1644196"/>
                    <a:pt x="22440" y="1645526"/>
                  </a:cubicBezTo>
                  <a:cubicBezTo>
                    <a:pt x="90414" y="1661212"/>
                    <a:pt x="82639" y="1657018"/>
                    <a:pt x="162685" y="1662355"/>
                  </a:cubicBezTo>
                  <a:cubicBezTo>
                    <a:pt x="226263" y="1658615"/>
                    <a:pt x="291248" y="1664951"/>
                    <a:pt x="353419" y="1651135"/>
                  </a:cubicBezTo>
                  <a:cubicBezTo>
                    <a:pt x="364964" y="1648570"/>
                    <a:pt x="360898" y="1628696"/>
                    <a:pt x="364638" y="1617477"/>
                  </a:cubicBezTo>
                  <a:cubicBezTo>
                    <a:pt x="366508" y="1611867"/>
                    <a:pt x="369088" y="1606446"/>
                    <a:pt x="370248" y="1600647"/>
                  </a:cubicBezTo>
                  <a:cubicBezTo>
                    <a:pt x="372118" y="1591297"/>
                    <a:pt x="372510" y="1581526"/>
                    <a:pt x="375858" y="1572598"/>
                  </a:cubicBezTo>
                  <a:cubicBezTo>
                    <a:pt x="378225" y="1566285"/>
                    <a:pt x="383338" y="1561379"/>
                    <a:pt x="387078" y="1555769"/>
                  </a:cubicBezTo>
                  <a:cubicBezTo>
                    <a:pt x="393542" y="1536372"/>
                    <a:pt x="402580" y="1506609"/>
                    <a:pt x="415127" y="1494061"/>
                  </a:cubicBezTo>
                  <a:lnTo>
                    <a:pt x="431956" y="1477231"/>
                  </a:lnTo>
                  <a:cubicBezTo>
                    <a:pt x="433826" y="1467881"/>
                    <a:pt x="434218" y="1458110"/>
                    <a:pt x="437566" y="1449182"/>
                  </a:cubicBezTo>
                  <a:cubicBezTo>
                    <a:pt x="439933" y="1442869"/>
                    <a:pt x="445771" y="1438383"/>
                    <a:pt x="448786" y="1432353"/>
                  </a:cubicBezTo>
                  <a:cubicBezTo>
                    <a:pt x="451430" y="1427064"/>
                    <a:pt x="452066" y="1420958"/>
                    <a:pt x="454395" y="1415523"/>
                  </a:cubicBezTo>
                  <a:cubicBezTo>
                    <a:pt x="483882" y="1346717"/>
                    <a:pt x="448679" y="1432564"/>
                    <a:pt x="476835" y="1376254"/>
                  </a:cubicBezTo>
                  <a:cubicBezTo>
                    <a:pt x="479480" y="1370965"/>
                    <a:pt x="479573" y="1364594"/>
                    <a:pt x="482445" y="1359425"/>
                  </a:cubicBezTo>
                  <a:cubicBezTo>
                    <a:pt x="488994" y="1347638"/>
                    <a:pt x="500620" y="1338558"/>
                    <a:pt x="504884" y="1325766"/>
                  </a:cubicBezTo>
                  <a:cubicBezTo>
                    <a:pt x="518040" y="1286299"/>
                    <a:pt x="500918" y="1335021"/>
                    <a:pt x="521713" y="1286497"/>
                  </a:cubicBezTo>
                  <a:cubicBezTo>
                    <a:pt x="524042" y="1281062"/>
                    <a:pt x="524451" y="1274837"/>
                    <a:pt x="527323" y="1269668"/>
                  </a:cubicBezTo>
                  <a:cubicBezTo>
                    <a:pt x="546573" y="1235018"/>
                    <a:pt x="542007" y="1241179"/>
                    <a:pt x="566592" y="1224789"/>
                  </a:cubicBezTo>
                  <a:cubicBezTo>
                    <a:pt x="577002" y="1203969"/>
                    <a:pt x="576031" y="1199995"/>
                    <a:pt x="594641" y="1185521"/>
                  </a:cubicBezTo>
                  <a:cubicBezTo>
                    <a:pt x="605285" y="1177242"/>
                    <a:pt x="618765" y="1172616"/>
                    <a:pt x="628300" y="1163081"/>
                  </a:cubicBezTo>
                  <a:cubicBezTo>
                    <a:pt x="646770" y="1144611"/>
                    <a:pt x="651946" y="1137235"/>
                    <a:pt x="678788" y="1123813"/>
                  </a:cubicBezTo>
                  <a:cubicBezTo>
                    <a:pt x="686268" y="1120073"/>
                    <a:pt x="694422" y="1117454"/>
                    <a:pt x="701227" y="1112593"/>
                  </a:cubicBezTo>
                  <a:cubicBezTo>
                    <a:pt x="707683" y="1107982"/>
                    <a:pt x="711962" y="1100843"/>
                    <a:pt x="718057" y="1095764"/>
                  </a:cubicBezTo>
                  <a:cubicBezTo>
                    <a:pt x="732558" y="1083680"/>
                    <a:pt x="734847" y="1084557"/>
                    <a:pt x="751716" y="1078934"/>
                  </a:cubicBezTo>
                  <a:cubicBezTo>
                    <a:pt x="759196" y="1071454"/>
                    <a:pt x="766194" y="1063461"/>
                    <a:pt x="774155" y="1056495"/>
                  </a:cubicBezTo>
                  <a:cubicBezTo>
                    <a:pt x="781191" y="1050338"/>
                    <a:pt x="788986" y="1045099"/>
                    <a:pt x="796594" y="1039665"/>
                  </a:cubicBezTo>
                  <a:cubicBezTo>
                    <a:pt x="802080" y="1035746"/>
                    <a:pt x="808305" y="1032834"/>
                    <a:pt x="813424" y="1028446"/>
                  </a:cubicBezTo>
                  <a:cubicBezTo>
                    <a:pt x="821455" y="1021562"/>
                    <a:pt x="827255" y="1012155"/>
                    <a:pt x="835863" y="1006007"/>
                  </a:cubicBezTo>
                  <a:cubicBezTo>
                    <a:pt x="840675" y="1002570"/>
                    <a:pt x="847523" y="1003269"/>
                    <a:pt x="852692" y="1000397"/>
                  </a:cubicBezTo>
                  <a:cubicBezTo>
                    <a:pt x="910553" y="968251"/>
                    <a:pt x="865102" y="985039"/>
                    <a:pt x="903181" y="972348"/>
                  </a:cubicBezTo>
                  <a:cubicBezTo>
                    <a:pt x="914401" y="964868"/>
                    <a:pt x="926052" y="957999"/>
                    <a:pt x="936840" y="949908"/>
                  </a:cubicBezTo>
                  <a:cubicBezTo>
                    <a:pt x="944320" y="944298"/>
                    <a:pt x="951161" y="937718"/>
                    <a:pt x="959279" y="933079"/>
                  </a:cubicBezTo>
                  <a:cubicBezTo>
                    <a:pt x="964413" y="930145"/>
                    <a:pt x="970498" y="929339"/>
                    <a:pt x="976108" y="927469"/>
                  </a:cubicBezTo>
                  <a:cubicBezTo>
                    <a:pt x="1008192" y="895387"/>
                    <a:pt x="975997" y="924033"/>
                    <a:pt x="1015377" y="899420"/>
                  </a:cubicBezTo>
                  <a:cubicBezTo>
                    <a:pt x="1023305" y="894465"/>
                    <a:pt x="1029888" y="887546"/>
                    <a:pt x="1037816" y="882591"/>
                  </a:cubicBezTo>
                  <a:cubicBezTo>
                    <a:pt x="1044908" y="878159"/>
                    <a:pt x="1052995" y="875520"/>
                    <a:pt x="1060256" y="871371"/>
                  </a:cubicBezTo>
                  <a:cubicBezTo>
                    <a:pt x="1090705" y="853971"/>
                    <a:pt x="1063059" y="864826"/>
                    <a:pt x="1093914" y="854542"/>
                  </a:cubicBezTo>
                  <a:cubicBezTo>
                    <a:pt x="1099524" y="850802"/>
                    <a:pt x="1104583" y="846060"/>
                    <a:pt x="1110744" y="843322"/>
                  </a:cubicBezTo>
                  <a:cubicBezTo>
                    <a:pt x="1121551" y="838519"/>
                    <a:pt x="1144403" y="832102"/>
                    <a:pt x="1144403" y="832102"/>
                  </a:cubicBezTo>
                  <a:cubicBezTo>
                    <a:pt x="1151883" y="826492"/>
                    <a:pt x="1158724" y="819912"/>
                    <a:pt x="1166842" y="815273"/>
                  </a:cubicBezTo>
                  <a:cubicBezTo>
                    <a:pt x="1171976" y="812339"/>
                    <a:pt x="1178752" y="812943"/>
                    <a:pt x="1183672" y="809663"/>
                  </a:cubicBezTo>
                  <a:cubicBezTo>
                    <a:pt x="1206170" y="794665"/>
                    <a:pt x="1191866" y="790862"/>
                    <a:pt x="1217330" y="787224"/>
                  </a:cubicBezTo>
                  <a:cubicBezTo>
                    <a:pt x="1237777" y="784303"/>
                    <a:pt x="1258469" y="783484"/>
                    <a:pt x="1279038" y="781614"/>
                  </a:cubicBezTo>
                  <a:cubicBezTo>
                    <a:pt x="1288388" y="777874"/>
                    <a:pt x="1297534" y="773578"/>
                    <a:pt x="1307087" y="770394"/>
                  </a:cubicBezTo>
                  <a:cubicBezTo>
                    <a:pt x="1314402" y="767956"/>
                    <a:pt x="1322440" y="767821"/>
                    <a:pt x="1329527" y="764784"/>
                  </a:cubicBezTo>
                  <a:cubicBezTo>
                    <a:pt x="1335724" y="762128"/>
                    <a:pt x="1340326" y="756580"/>
                    <a:pt x="1346356" y="753565"/>
                  </a:cubicBezTo>
                  <a:cubicBezTo>
                    <a:pt x="1355363" y="749062"/>
                    <a:pt x="1365602" y="747235"/>
                    <a:pt x="1374405" y="742345"/>
                  </a:cubicBezTo>
                  <a:cubicBezTo>
                    <a:pt x="1382578" y="737804"/>
                    <a:pt x="1388482" y="729697"/>
                    <a:pt x="1396845" y="725516"/>
                  </a:cubicBezTo>
                  <a:cubicBezTo>
                    <a:pt x="1407423" y="720227"/>
                    <a:pt x="1420663" y="720856"/>
                    <a:pt x="1430503" y="714296"/>
                  </a:cubicBezTo>
                  <a:lnTo>
                    <a:pt x="1464162" y="691857"/>
                  </a:lnTo>
                  <a:cubicBezTo>
                    <a:pt x="1471642" y="680637"/>
                    <a:pt x="1477067" y="667733"/>
                    <a:pt x="1486602" y="658198"/>
                  </a:cubicBezTo>
                  <a:cubicBezTo>
                    <a:pt x="1508199" y="636601"/>
                    <a:pt x="1499030" y="647970"/>
                    <a:pt x="1514651" y="624539"/>
                  </a:cubicBezTo>
                  <a:lnTo>
                    <a:pt x="1525870" y="590880"/>
                  </a:lnTo>
                  <a:lnTo>
                    <a:pt x="1531480" y="574051"/>
                  </a:lnTo>
                  <a:cubicBezTo>
                    <a:pt x="1529610" y="493644"/>
                    <a:pt x="1525870" y="413258"/>
                    <a:pt x="1525870" y="332829"/>
                  </a:cubicBezTo>
                  <a:cubicBezTo>
                    <a:pt x="1525870" y="256139"/>
                    <a:pt x="1527998" y="179437"/>
                    <a:pt x="1531480" y="102826"/>
                  </a:cubicBezTo>
                  <a:cubicBezTo>
                    <a:pt x="1531749" y="96919"/>
                    <a:pt x="1536636" y="91893"/>
                    <a:pt x="1537090" y="85997"/>
                  </a:cubicBezTo>
                  <a:cubicBezTo>
                    <a:pt x="1538524" y="67353"/>
                    <a:pt x="1518391" y="11200"/>
                    <a:pt x="1509041" y="185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481FB64-4A37-4E2F-80EA-D9570715CB42}"/>
                </a:ext>
              </a:extLst>
            </p:cNvPr>
            <p:cNvGrpSpPr/>
            <p:nvPr/>
          </p:nvGrpSpPr>
          <p:grpSpPr>
            <a:xfrm>
              <a:off x="6893146" y="659179"/>
              <a:ext cx="1993447" cy="3180766"/>
              <a:chOff x="6634450" y="667568"/>
              <a:chExt cx="1993447" cy="3180766"/>
            </a:xfrm>
            <a:solidFill>
              <a:srgbClr val="4D4D4D"/>
            </a:solidFill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A033ADE-838D-4911-84B8-76DD6EE167C7}"/>
                  </a:ext>
                </a:extLst>
              </p:cNvPr>
              <p:cNvSpPr/>
              <p:nvPr/>
            </p:nvSpPr>
            <p:spPr>
              <a:xfrm>
                <a:off x="7208281" y="2255146"/>
                <a:ext cx="1419616" cy="1593188"/>
              </a:xfrm>
              <a:custGeom>
                <a:avLst/>
                <a:gdLst>
                  <a:gd name="connsiteX0" fmla="*/ 95699 w 1419616"/>
                  <a:gd name="connsiteY0" fmla="*/ 16829 h 1593188"/>
                  <a:gd name="connsiteX1" fmla="*/ 118139 w 1419616"/>
                  <a:gd name="connsiteY1" fmla="*/ 44879 h 1593188"/>
                  <a:gd name="connsiteX2" fmla="*/ 134968 w 1419616"/>
                  <a:gd name="connsiteY2" fmla="*/ 56098 h 1593188"/>
                  <a:gd name="connsiteX3" fmla="*/ 157407 w 1419616"/>
                  <a:gd name="connsiteY3" fmla="*/ 89757 h 1593188"/>
                  <a:gd name="connsiteX4" fmla="*/ 168627 w 1419616"/>
                  <a:gd name="connsiteY4" fmla="*/ 106587 h 1593188"/>
                  <a:gd name="connsiteX5" fmla="*/ 174237 w 1419616"/>
                  <a:gd name="connsiteY5" fmla="*/ 185124 h 1593188"/>
                  <a:gd name="connsiteX6" fmla="*/ 168627 w 1419616"/>
                  <a:gd name="connsiteY6" fmla="*/ 420736 h 1593188"/>
                  <a:gd name="connsiteX7" fmla="*/ 163017 w 1419616"/>
                  <a:gd name="connsiteY7" fmla="*/ 437566 h 1593188"/>
                  <a:gd name="connsiteX8" fmla="*/ 151798 w 1419616"/>
                  <a:gd name="connsiteY8" fmla="*/ 454395 h 1593188"/>
                  <a:gd name="connsiteX9" fmla="*/ 129358 w 1419616"/>
                  <a:gd name="connsiteY9" fmla="*/ 504883 h 1593188"/>
                  <a:gd name="connsiteX10" fmla="*/ 101309 w 1419616"/>
                  <a:gd name="connsiteY10" fmla="*/ 549762 h 1593188"/>
                  <a:gd name="connsiteX11" fmla="*/ 73260 w 1419616"/>
                  <a:gd name="connsiteY11" fmla="*/ 600250 h 1593188"/>
                  <a:gd name="connsiteX12" fmla="*/ 62040 w 1419616"/>
                  <a:gd name="connsiteY12" fmla="*/ 617080 h 1593188"/>
                  <a:gd name="connsiteX13" fmla="*/ 56431 w 1419616"/>
                  <a:gd name="connsiteY13" fmla="*/ 633909 h 1593188"/>
                  <a:gd name="connsiteX14" fmla="*/ 45211 w 1419616"/>
                  <a:gd name="connsiteY14" fmla="*/ 650739 h 1593188"/>
                  <a:gd name="connsiteX15" fmla="*/ 39601 w 1419616"/>
                  <a:gd name="connsiteY15" fmla="*/ 673178 h 1593188"/>
                  <a:gd name="connsiteX16" fmla="*/ 39601 w 1419616"/>
                  <a:gd name="connsiteY16" fmla="*/ 920010 h 1593188"/>
                  <a:gd name="connsiteX17" fmla="*/ 50821 w 1419616"/>
                  <a:gd name="connsiteY17" fmla="*/ 953669 h 1593188"/>
                  <a:gd name="connsiteX18" fmla="*/ 56431 w 1419616"/>
                  <a:gd name="connsiteY18" fmla="*/ 970498 h 1593188"/>
                  <a:gd name="connsiteX19" fmla="*/ 45211 w 1419616"/>
                  <a:gd name="connsiteY19" fmla="*/ 1138793 h 1593188"/>
                  <a:gd name="connsiteX20" fmla="*/ 39601 w 1419616"/>
                  <a:gd name="connsiteY20" fmla="*/ 1155622 h 1593188"/>
                  <a:gd name="connsiteX21" fmla="*/ 33991 w 1419616"/>
                  <a:gd name="connsiteY21" fmla="*/ 1194891 h 1593188"/>
                  <a:gd name="connsiteX22" fmla="*/ 22772 w 1419616"/>
                  <a:gd name="connsiteY22" fmla="*/ 1267818 h 1593188"/>
                  <a:gd name="connsiteX23" fmla="*/ 17162 w 1419616"/>
                  <a:gd name="connsiteY23" fmla="*/ 1284648 h 1593188"/>
                  <a:gd name="connsiteX24" fmla="*/ 11552 w 1419616"/>
                  <a:gd name="connsiteY24" fmla="*/ 1351966 h 1593188"/>
                  <a:gd name="connsiteX25" fmla="*/ 332 w 1419616"/>
                  <a:gd name="connsiteY25" fmla="*/ 1368795 h 1593188"/>
                  <a:gd name="connsiteX26" fmla="*/ 22772 w 1419616"/>
                  <a:gd name="connsiteY26" fmla="*/ 1380015 h 1593188"/>
                  <a:gd name="connsiteX27" fmla="*/ 39601 w 1419616"/>
                  <a:gd name="connsiteY27" fmla="*/ 1391234 h 1593188"/>
                  <a:gd name="connsiteX28" fmla="*/ 45211 w 1419616"/>
                  <a:gd name="connsiteY28" fmla="*/ 1452942 h 1593188"/>
                  <a:gd name="connsiteX29" fmla="*/ 78870 w 1419616"/>
                  <a:gd name="connsiteY29" fmla="*/ 1447333 h 1593188"/>
                  <a:gd name="connsiteX30" fmla="*/ 112529 w 1419616"/>
                  <a:gd name="connsiteY30" fmla="*/ 1413674 h 1593188"/>
                  <a:gd name="connsiteX31" fmla="*/ 134968 w 1419616"/>
                  <a:gd name="connsiteY31" fmla="*/ 1380015 h 1593188"/>
                  <a:gd name="connsiteX32" fmla="*/ 146188 w 1419616"/>
                  <a:gd name="connsiteY32" fmla="*/ 1363185 h 1593188"/>
                  <a:gd name="connsiteX33" fmla="*/ 163017 w 1419616"/>
                  <a:gd name="connsiteY33" fmla="*/ 1346356 h 1593188"/>
                  <a:gd name="connsiteX34" fmla="*/ 174237 w 1419616"/>
                  <a:gd name="connsiteY34" fmla="*/ 1329526 h 1593188"/>
                  <a:gd name="connsiteX35" fmla="*/ 191066 w 1419616"/>
                  <a:gd name="connsiteY35" fmla="*/ 1323917 h 1593188"/>
                  <a:gd name="connsiteX36" fmla="*/ 207896 w 1419616"/>
                  <a:gd name="connsiteY36" fmla="*/ 1307087 h 1593188"/>
                  <a:gd name="connsiteX37" fmla="*/ 230335 w 1419616"/>
                  <a:gd name="connsiteY37" fmla="*/ 1301477 h 1593188"/>
                  <a:gd name="connsiteX38" fmla="*/ 247164 w 1419616"/>
                  <a:gd name="connsiteY38" fmla="*/ 1295867 h 1593188"/>
                  <a:gd name="connsiteX39" fmla="*/ 387410 w 1419616"/>
                  <a:gd name="connsiteY39" fmla="*/ 1307087 h 1593188"/>
                  <a:gd name="connsiteX40" fmla="*/ 421069 w 1419616"/>
                  <a:gd name="connsiteY40" fmla="*/ 1318307 h 1593188"/>
                  <a:gd name="connsiteX41" fmla="*/ 488386 w 1419616"/>
                  <a:gd name="connsiteY41" fmla="*/ 1312697 h 1593188"/>
                  <a:gd name="connsiteX42" fmla="*/ 493996 w 1419616"/>
                  <a:gd name="connsiteY42" fmla="*/ 1290258 h 1593188"/>
                  <a:gd name="connsiteX43" fmla="*/ 516436 w 1419616"/>
                  <a:gd name="connsiteY43" fmla="*/ 1245379 h 1593188"/>
                  <a:gd name="connsiteX44" fmla="*/ 550094 w 1419616"/>
                  <a:gd name="connsiteY44" fmla="*/ 1217330 h 1593188"/>
                  <a:gd name="connsiteX45" fmla="*/ 578144 w 1419616"/>
                  <a:gd name="connsiteY45" fmla="*/ 1183671 h 1593188"/>
                  <a:gd name="connsiteX46" fmla="*/ 617412 w 1419616"/>
                  <a:gd name="connsiteY46" fmla="*/ 1161232 h 1593188"/>
                  <a:gd name="connsiteX47" fmla="*/ 651071 w 1419616"/>
                  <a:gd name="connsiteY47" fmla="*/ 1138793 h 1593188"/>
                  <a:gd name="connsiteX48" fmla="*/ 813756 w 1419616"/>
                  <a:gd name="connsiteY48" fmla="*/ 1144402 h 1593188"/>
                  <a:gd name="connsiteX49" fmla="*/ 847415 w 1419616"/>
                  <a:gd name="connsiteY49" fmla="*/ 1155622 h 1593188"/>
                  <a:gd name="connsiteX50" fmla="*/ 864244 w 1419616"/>
                  <a:gd name="connsiteY50" fmla="*/ 1166842 h 1593188"/>
                  <a:gd name="connsiteX51" fmla="*/ 886683 w 1419616"/>
                  <a:gd name="connsiteY51" fmla="*/ 1200501 h 1593188"/>
                  <a:gd name="connsiteX52" fmla="*/ 920342 w 1419616"/>
                  <a:gd name="connsiteY52" fmla="*/ 1222940 h 1593188"/>
                  <a:gd name="connsiteX53" fmla="*/ 931562 w 1419616"/>
                  <a:gd name="connsiteY53" fmla="*/ 1239769 h 1593188"/>
                  <a:gd name="connsiteX54" fmla="*/ 937172 w 1419616"/>
                  <a:gd name="connsiteY54" fmla="*/ 1273428 h 1593188"/>
                  <a:gd name="connsiteX55" fmla="*/ 942782 w 1419616"/>
                  <a:gd name="connsiteY55" fmla="*/ 1301477 h 1593188"/>
                  <a:gd name="connsiteX56" fmla="*/ 948391 w 1419616"/>
                  <a:gd name="connsiteY56" fmla="*/ 1318307 h 1593188"/>
                  <a:gd name="connsiteX57" fmla="*/ 965221 w 1419616"/>
                  <a:gd name="connsiteY57" fmla="*/ 1374405 h 1593188"/>
                  <a:gd name="connsiteX58" fmla="*/ 970831 w 1419616"/>
                  <a:gd name="connsiteY58" fmla="*/ 1391234 h 1593188"/>
                  <a:gd name="connsiteX59" fmla="*/ 982050 w 1419616"/>
                  <a:gd name="connsiteY59" fmla="*/ 1436113 h 1593188"/>
                  <a:gd name="connsiteX60" fmla="*/ 987660 w 1419616"/>
                  <a:gd name="connsiteY60" fmla="*/ 1525870 h 1593188"/>
                  <a:gd name="connsiteX61" fmla="*/ 993270 w 1419616"/>
                  <a:gd name="connsiteY61" fmla="*/ 1542699 h 1593188"/>
                  <a:gd name="connsiteX62" fmla="*/ 1010099 w 1419616"/>
                  <a:gd name="connsiteY62" fmla="*/ 1553919 h 1593188"/>
                  <a:gd name="connsiteX63" fmla="*/ 1026929 w 1419616"/>
                  <a:gd name="connsiteY63" fmla="*/ 1570748 h 1593188"/>
                  <a:gd name="connsiteX64" fmla="*/ 1060588 w 1419616"/>
                  <a:gd name="connsiteY64" fmla="*/ 1593188 h 1593188"/>
                  <a:gd name="connsiteX65" fmla="*/ 1133515 w 1419616"/>
                  <a:gd name="connsiteY65" fmla="*/ 1587578 h 1593188"/>
                  <a:gd name="connsiteX66" fmla="*/ 1155955 w 1419616"/>
                  <a:gd name="connsiteY66" fmla="*/ 1548309 h 1593188"/>
                  <a:gd name="connsiteX67" fmla="*/ 1167174 w 1419616"/>
                  <a:gd name="connsiteY67" fmla="*/ 1514650 h 1593188"/>
                  <a:gd name="connsiteX68" fmla="*/ 1184004 w 1419616"/>
                  <a:gd name="connsiteY68" fmla="*/ 1480991 h 1593188"/>
                  <a:gd name="connsiteX69" fmla="*/ 1200833 w 1419616"/>
                  <a:gd name="connsiteY69" fmla="*/ 1464162 h 1593188"/>
                  <a:gd name="connsiteX70" fmla="*/ 1206443 w 1419616"/>
                  <a:gd name="connsiteY70" fmla="*/ 1447333 h 1593188"/>
                  <a:gd name="connsiteX71" fmla="*/ 1234492 w 1419616"/>
                  <a:gd name="connsiteY71" fmla="*/ 1413674 h 1593188"/>
                  <a:gd name="connsiteX72" fmla="*/ 1240102 w 1419616"/>
                  <a:gd name="connsiteY72" fmla="*/ 1396844 h 1593188"/>
                  <a:gd name="connsiteX73" fmla="*/ 1262541 w 1419616"/>
                  <a:gd name="connsiteY73" fmla="*/ 1363185 h 1593188"/>
                  <a:gd name="connsiteX74" fmla="*/ 1268151 w 1419616"/>
                  <a:gd name="connsiteY74" fmla="*/ 1346356 h 1593188"/>
                  <a:gd name="connsiteX75" fmla="*/ 1301810 w 1419616"/>
                  <a:gd name="connsiteY75" fmla="*/ 1312697 h 1593188"/>
                  <a:gd name="connsiteX76" fmla="*/ 1318639 w 1419616"/>
                  <a:gd name="connsiteY76" fmla="*/ 1290258 h 1593188"/>
                  <a:gd name="connsiteX77" fmla="*/ 1329859 w 1419616"/>
                  <a:gd name="connsiteY77" fmla="*/ 1273428 h 1593188"/>
                  <a:gd name="connsiteX78" fmla="*/ 1346688 w 1419616"/>
                  <a:gd name="connsiteY78" fmla="*/ 1267818 h 1593188"/>
                  <a:gd name="connsiteX79" fmla="*/ 1380347 w 1419616"/>
                  <a:gd name="connsiteY79" fmla="*/ 1245379 h 1593188"/>
                  <a:gd name="connsiteX80" fmla="*/ 1385957 w 1419616"/>
                  <a:gd name="connsiteY80" fmla="*/ 1228550 h 1593188"/>
                  <a:gd name="connsiteX81" fmla="*/ 1391567 w 1419616"/>
                  <a:gd name="connsiteY81" fmla="*/ 1206110 h 1593188"/>
                  <a:gd name="connsiteX82" fmla="*/ 1402786 w 1419616"/>
                  <a:gd name="connsiteY82" fmla="*/ 1150012 h 1593188"/>
                  <a:gd name="connsiteX83" fmla="*/ 1408396 w 1419616"/>
                  <a:gd name="connsiteY83" fmla="*/ 336589 h 1593188"/>
                  <a:gd name="connsiteX84" fmla="*/ 1414006 w 1419616"/>
                  <a:gd name="connsiteY84" fmla="*/ 308540 h 1593188"/>
                  <a:gd name="connsiteX85" fmla="*/ 1419616 w 1419616"/>
                  <a:gd name="connsiteY85" fmla="*/ 274881 h 1593188"/>
                  <a:gd name="connsiteX86" fmla="*/ 1414006 w 1419616"/>
                  <a:gd name="connsiteY86" fmla="*/ 61708 h 1593188"/>
                  <a:gd name="connsiteX87" fmla="*/ 1391567 w 1419616"/>
                  <a:gd name="connsiteY87" fmla="*/ 11220 h 1593188"/>
                  <a:gd name="connsiteX88" fmla="*/ 1357908 w 1419616"/>
                  <a:gd name="connsiteY88" fmla="*/ 0 h 1593188"/>
                  <a:gd name="connsiteX89" fmla="*/ 1223272 w 1419616"/>
                  <a:gd name="connsiteY89" fmla="*/ 5610 h 1593188"/>
                  <a:gd name="connsiteX90" fmla="*/ 1206443 w 1419616"/>
                  <a:gd name="connsiteY90" fmla="*/ 11220 h 1593188"/>
                  <a:gd name="connsiteX91" fmla="*/ 1167174 w 1419616"/>
                  <a:gd name="connsiteY91" fmla="*/ 16829 h 1593188"/>
                  <a:gd name="connsiteX92" fmla="*/ 1122296 w 1419616"/>
                  <a:gd name="connsiteY92" fmla="*/ 28049 h 1593188"/>
                  <a:gd name="connsiteX93" fmla="*/ 802536 w 1419616"/>
                  <a:gd name="connsiteY93" fmla="*/ 22439 h 1593188"/>
                  <a:gd name="connsiteX94" fmla="*/ 409849 w 1419616"/>
                  <a:gd name="connsiteY94" fmla="*/ 22439 h 1593188"/>
                  <a:gd name="connsiteX95" fmla="*/ 230335 w 1419616"/>
                  <a:gd name="connsiteY95" fmla="*/ 11220 h 1593188"/>
                  <a:gd name="connsiteX96" fmla="*/ 196676 w 1419616"/>
                  <a:gd name="connsiteY96" fmla="*/ 5610 h 1593188"/>
                  <a:gd name="connsiteX97" fmla="*/ 95699 w 1419616"/>
                  <a:gd name="connsiteY97" fmla="*/ 16829 h 1593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1419616" h="1593188">
                    <a:moveTo>
                      <a:pt x="95699" y="16829"/>
                    </a:moveTo>
                    <a:cubicBezTo>
                      <a:pt x="82610" y="23374"/>
                      <a:pt x="109672" y="36412"/>
                      <a:pt x="118139" y="44879"/>
                    </a:cubicBezTo>
                    <a:cubicBezTo>
                      <a:pt x="122906" y="49646"/>
                      <a:pt x="130528" y="51024"/>
                      <a:pt x="134968" y="56098"/>
                    </a:cubicBezTo>
                    <a:cubicBezTo>
                      <a:pt x="143847" y="66246"/>
                      <a:pt x="149927" y="78537"/>
                      <a:pt x="157407" y="89757"/>
                    </a:cubicBezTo>
                    <a:lnTo>
                      <a:pt x="168627" y="106587"/>
                    </a:lnTo>
                    <a:cubicBezTo>
                      <a:pt x="170497" y="132766"/>
                      <a:pt x="174237" y="158878"/>
                      <a:pt x="174237" y="185124"/>
                    </a:cubicBezTo>
                    <a:cubicBezTo>
                      <a:pt x="174237" y="263684"/>
                      <a:pt x="172115" y="342254"/>
                      <a:pt x="168627" y="420736"/>
                    </a:cubicBezTo>
                    <a:cubicBezTo>
                      <a:pt x="168364" y="426644"/>
                      <a:pt x="165662" y="432277"/>
                      <a:pt x="163017" y="437566"/>
                    </a:cubicBezTo>
                    <a:cubicBezTo>
                      <a:pt x="160002" y="443596"/>
                      <a:pt x="154536" y="448234"/>
                      <a:pt x="151798" y="454395"/>
                    </a:cubicBezTo>
                    <a:cubicBezTo>
                      <a:pt x="125097" y="514472"/>
                      <a:pt x="154748" y="466800"/>
                      <a:pt x="129358" y="504883"/>
                    </a:cubicBezTo>
                    <a:cubicBezTo>
                      <a:pt x="116007" y="544938"/>
                      <a:pt x="127979" y="531982"/>
                      <a:pt x="101309" y="549762"/>
                    </a:cubicBezTo>
                    <a:cubicBezTo>
                      <a:pt x="91435" y="579383"/>
                      <a:pt x="98979" y="561671"/>
                      <a:pt x="73260" y="600250"/>
                    </a:cubicBezTo>
                    <a:lnTo>
                      <a:pt x="62040" y="617080"/>
                    </a:lnTo>
                    <a:cubicBezTo>
                      <a:pt x="60170" y="622690"/>
                      <a:pt x="59075" y="628620"/>
                      <a:pt x="56431" y="633909"/>
                    </a:cubicBezTo>
                    <a:cubicBezTo>
                      <a:pt x="53416" y="639940"/>
                      <a:pt x="47867" y="644542"/>
                      <a:pt x="45211" y="650739"/>
                    </a:cubicBezTo>
                    <a:cubicBezTo>
                      <a:pt x="42174" y="657825"/>
                      <a:pt x="41471" y="665698"/>
                      <a:pt x="39601" y="673178"/>
                    </a:cubicBezTo>
                    <a:cubicBezTo>
                      <a:pt x="33851" y="776669"/>
                      <a:pt x="29002" y="806954"/>
                      <a:pt x="39601" y="920010"/>
                    </a:cubicBezTo>
                    <a:cubicBezTo>
                      <a:pt x="40705" y="931785"/>
                      <a:pt x="47081" y="942449"/>
                      <a:pt x="50821" y="953669"/>
                    </a:cubicBezTo>
                    <a:lnTo>
                      <a:pt x="56431" y="970498"/>
                    </a:lnTo>
                    <a:cubicBezTo>
                      <a:pt x="52691" y="1026596"/>
                      <a:pt x="50301" y="1082801"/>
                      <a:pt x="45211" y="1138793"/>
                    </a:cubicBezTo>
                    <a:cubicBezTo>
                      <a:pt x="44676" y="1144682"/>
                      <a:pt x="40761" y="1149824"/>
                      <a:pt x="39601" y="1155622"/>
                    </a:cubicBezTo>
                    <a:cubicBezTo>
                      <a:pt x="37008" y="1168588"/>
                      <a:pt x="35738" y="1181784"/>
                      <a:pt x="33991" y="1194891"/>
                    </a:cubicBezTo>
                    <a:cubicBezTo>
                      <a:pt x="30097" y="1224096"/>
                      <a:pt x="29506" y="1240883"/>
                      <a:pt x="22772" y="1267818"/>
                    </a:cubicBezTo>
                    <a:cubicBezTo>
                      <a:pt x="21338" y="1273555"/>
                      <a:pt x="19032" y="1279038"/>
                      <a:pt x="17162" y="1284648"/>
                    </a:cubicBezTo>
                    <a:cubicBezTo>
                      <a:pt x="15292" y="1307087"/>
                      <a:pt x="15968" y="1329886"/>
                      <a:pt x="11552" y="1351966"/>
                    </a:cubicBezTo>
                    <a:cubicBezTo>
                      <a:pt x="10230" y="1358577"/>
                      <a:pt x="-2172" y="1362535"/>
                      <a:pt x="332" y="1368795"/>
                    </a:cubicBezTo>
                    <a:cubicBezTo>
                      <a:pt x="3438" y="1376560"/>
                      <a:pt x="15511" y="1375866"/>
                      <a:pt x="22772" y="1380015"/>
                    </a:cubicBezTo>
                    <a:cubicBezTo>
                      <a:pt x="28626" y="1383360"/>
                      <a:pt x="33991" y="1387494"/>
                      <a:pt x="39601" y="1391234"/>
                    </a:cubicBezTo>
                    <a:cubicBezTo>
                      <a:pt x="41471" y="1411803"/>
                      <a:pt x="33367" y="1436021"/>
                      <a:pt x="45211" y="1452942"/>
                    </a:cubicBezTo>
                    <a:cubicBezTo>
                      <a:pt x="51734" y="1462260"/>
                      <a:pt x="69045" y="1453064"/>
                      <a:pt x="78870" y="1447333"/>
                    </a:cubicBezTo>
                    <a:cubicBezTo>
                      <a:pt x="92576" y="1439338"/>
                      <a:pt x="112529" y="1413674"/>
                      <a:pt x="112529" y="1413674"/>
                    </a:cubicBezTo>
                    <a:cubicBezTo>
                      <a:pt x="122388" y="1384097"/>
                      <a:pt x="111623" y="1408029"/>
                      <a:pt x="134968" y="1380015"/>
                    </a:cubicBezTo>
                    <a:cubicBezTo>
                      <a:pt x="139284" y="1374835"/>
                      <a:pt x="141872" y="1368365"/>
                      <a:pt x="146188" y="1363185"/>
                    </a:cubicBezTo>
                    <a:cubicBezTo>
                      <a:pt x="151267" y="1357090"/>
                      <a:pt x="157938" y="1352451"/>
                      <a:pt x="163017" y="1346356"/>
                    </a:cubicBezTo>
                    <a:cubicBezTo>
                      <a:pt x="167333" y="1341176"/>
                      <a:pt x="168972" y="1333738"/>
                      <a:pt x="174237" y="1329526"/>
                    </a:cubicBezTo>
                    <a:cubicBezTo>
                      <a:pt x="178854" y="1325832"/>
                      <a:pt x="185456" y="1325787"/>
                      <a:pt x="191066" y="1323917"/>
                    </a:cubicBezTo>
                    <a:cubicBezTo>
                      <a:pt x="196676" y="1318307"/>
                      <a:pt x="201008" y="1311023"/>
                      <a:pt x="207896" y="1307087"/>
                    </a:cubicBezTo>
                    <a:cubicBezTo>
                      <a:pt x="214590" y="1303262"/>
                      <a:pt x="222922" y="1303595"/>
                      <a:pt x="230335" y="1301477"/>
                    </a:cubicBezTo>
                    <a:cubicBezTo>
                      <a:pt x="236021" y="1299852"/>
                      <a:pt x="241554" y="1297737"/>
                      <a:pt x="247164" y="1295867"/>
                    </a:cubicBezTo>
                    <a:cubicBezTo>
                      <a:pt x="258997" y="1296656"/>
                      <a:pt x="364218" y="1302738"/>
                      <a:pt x="387410" y="1307087"/>
                    </a:cubicBezTo>
                    <a:cubicBezTo>
                      <a:pt x="399034" y="1309267"/>
                      <a:pt x="421069" y="1318307"/>
                      <a:pt x="421069" y="1318307"/>
                    </a:cubicBezTo>
                    <a:cubicBezTo>
                      <a:pt x="443508" y="1316437"/>
                      <a:pt x="467370" y="1320780"/>
                      <a:pt x="488386" y="1312697"/>
                    </a:cubicBezTo>
                    <a:cubicBezTo>
                      <a:pt x="495582" y="1309929"/>
                      <a:pt x="491878" y="1297671"/>
                      <a:pt x="493996" y="1290258"/>
                    </a:cubicBezTo>
                    <a:cubicBezTo>
                      <a:pt x="499306" y="1271673"/>
                      <a:pt x="503474" y="1262661"/>
                      <a:pt x="516436" y="1245379"/>
                    </a:cubicBezTo>
                    <a:cubicBezTo>
                      <a:pt x="532823" y="1223530"/>
                      <a:pt x="531092" y="1233165"/>
                      <a:pt x="550094" y="1217330"/>
                    </a:cubicBezTo>
                    <a:cubicBezTo>
                      <a:pt x="605241" y="1171374"/>
                      <a:pt x="534011" y="1227804"/>
                      <a:pt x="578144" y="1183671"/>
                    </a:cubicBezTo>
                    <a:cubicBezTo>
                      <a:pt x="591391" y="1170424"/>
                      <a:pt x="602017" y="1172229"/>
                      <a:pt x="617412" y="1161232"/>
                    </a:cubicBezTo>
                    <a:cubicBezTo>
                      <a:pt x="654178" y="1134970"/>
                      <a:pt x="614973" y="1150824"/>
                      <a:pt x="651071" y="1138793"/>
                    </a:cubicBezTo>
                    <a:cubicBezTo>
                      <a:pt x="705299" y="1140663"/>
                      <a:pt x="759694" y="1139768"/>
                      <a:pt x="813756" y="1144402"/>
                    </a:cubicBezTo>
                    <a:cubicBezTo>
                      <a:pt x="825539" y="1145412"/>
                      <a:pt x="847415" y="1155622"/>
                      <a:pt x="847415" y="1155622"/>
                    </a:cubicBezTo>
                    <a:cubicBezTo>
                      <a:pt x="853025" y="1159362"/>
                      <a:pt x="859804" y="1161768"/>
                      <a:pt x="864244" y="1166842"/>
                    </a:cubicBezTo>
                    <a:cubicBezTo>
                      <a:pt x="873123" y="1176990"/>
                      <a:pt x="875463" y="1193021"/>
                      <a:pt x="886683" y="1200501"/>
                    </a:cubicBezTo>
                    <a:lnTo>
                      <a:pt x="920342" y="1222940"/>
                    </a:lnTo>
                    <a:cubicBezTo>
                      <a:pt x="924082" y="1228550"/>
                      <a:pt x="929430" y="1233373"/>
                      <a:pt x="931562" y="1239769"/>
                    </a:cubicBezTo>
                    <a:cubicBezTo>
                      <a:pt x="935159" y="1250560"/>
                      <a:pt x="935137" y="1262237"/>
                      <a:pt x="937172" y="1273428"/>
                    </a:cubicBezTo>
                    <a:cubicBezTo>
                      <a:pt x="938878" y="1282809"/>
                      <a:pt x="940470" y="1292227"/>
                      <a:pt x="942782" y="1301477"/>
                    </a:cubicBezTo>
                    <a:cubicBezTo>
                      <a:pt x="944216" y="1307214"/>
                      <a:pt x="946767" y="1312621"/>
                      <a:pt x="948391" y="1318307"/>
                    </a:cubicBezTo>
                    <a:cubicBezTo>
                      <a:pt x="965335" y="1377614"/>
                      <a:pt x="938577" y="1294477"/>
                      <a:pt x="965221" y="1374405"/>
                    </a:cubicBezTo>
                    <a:cubicBezTo>
                      <a:pt x="967091" y="1380015"/>
                      <a:pt x="969671" y="1385436"/>
                      <a:pt x="970831" y="1391234"/>
                    </a:cubicBezTo>
                    <a:cubicBezTo>
                      <a:pt x="977600" y="1425082"/>
                      <a:pt x="973425" y="1410238"/>
                      <a:pt x="982050" y="1436113"/>
                    </a:cubicBezTo>
                    <a:cubicBezTo>
                      <a:pt x="983920" y="1466032"/>
                      <a:pt x="984522" y="1496057"/>
                      <a:pt x="987660" y="1525870"/>
                    </a:cubicBezTo>
                    <a:cubicBezTo>
                      <a:pt x="988279" y="1531751"/>
                      <a:pt x="989576" y="1538082"/>
                      <a:pt x="993270" y="1542699"/>
                    </a:cubicBezTo>
                    <a:cubicBezTo>
                      <a:pt x="997482" y="1547964"/>
                      <a:pt x="1004920" y="1549603"/>
                      <a:pt x="1010099" y="1553919"/>
                    </a:cubicBezTo>
                    <a:cubicBezTo>
                      <a:pt x="1016194" y="1558998"/>
                      <a:pt x="1020667" y="1565877"/>
                      <a:pt x="1026929" y="1570748"/>
                    </a:cubicBezTo>
                    <a:cubicBezTo>
                      <a:pt x="1037573" y="1579027"/>
                      <a:pt x="1060588" y="1593188"/>
                      <a:pt x="1060588" y="1593188"/>
                    </a:cubicBezTo>
                    <a:cubicBezTo>
                      <a:pt x="1084897" y="1591318"/>
                      <a:pt x="1109862" y="1593491"/>
                      <a:pt x="1133515" y="1587578"/>
                    </a:cubicBezTo>
                    <a:cubicBezTo>
                      <a:pt x="1152053" y="1582943"/>
                      <a:pt x="1152059" y="1561296"/>
                      <a:pt x="1155955" y="1548309"/>
                    </a:cubicBezTo>
                    <a:cubicBezTo>
                      <a:pt x="1159353" y="1536981"/>
                      <a:pt x="1163434" y="1525870"/>
                      <a:pt x="1167174" y="1514650"/>
                    </a:cubicBezTo>
                    <a:cubicBezTo>
                      <a:pt x="1172796" y="1497784"/>
                      <a:pt x="1171922" y="1495490"/>
                      <a:pt x="1184004" y="1480991"/>
                    </a:cubicBezTo>
                    <a:cubicBezTo>
                      <a:pt x="1189083" y="1474896"/>
                      <a:pt x="1195223" y="1469772"/>
                      <a:pt x="1200833" y="1464162"/>
                    </a:cubicBezTo>
                    <a:cubicBezTo>
                      <a:pt x="1202703" y="1458552"/>
                      <a:pt x="1203798" y="1452622"/>
                      <a:pt x="1206443" y="1447333"/>
                    </a:cubicBezTo>
                    <a:cubicBezTo>
                      <a:pt x="1214254" y="1431712"/>
                      <a:pt x="1222085" y="1426081"/>
                      <a:pt x="1234492" y="1413674"/>
                    </a:cubicBezTo>
                    <a:cubicBezTo>
                      <a:pt x="1236362" y="1408064"/>
                      <a:pt x="1237230" y="1402013"/>
                      <a:pt x="1240102" y="1396844"/>
                    </a:cubicBezTo>
                    <a:cubicBezTo>
                      <a:pt x="1246650" y="1385057"/>
                      <a:pt x="1258277" y="1375977"/>
                      <a:pt x="1262541" y="1363185"/>
                    </a:cubicBezTo>
                    <a:cubicBezTo>
                      <a:pt x="1264411" y="1357575"/>
                      <a:pt x="1264521" y="1351024"/>
                      <a:pt x="1268151" y="1346356"/>
                    </a:cubicBezTo>
                    <a:cubicBezTo>
                      <a:pt x="1277892" y="1333831"/>
                      <a:pt x="1292290" y="1325391"/>
                      <a:pt x="1301810" y="1312697"/>
                    </a:cubicBezTo>
                    <a:cubicBezTo>
                      <a:pt x="1307420" y="1305217"/>
                      <a:pt x="1313205" y="1297866"/>
                      <a:pt x="1318639" y="1290258"/>
                    </a:cubicBezTo>
                    <a:cubicBezTo>
                      <a:pt x="1322558" y="1284771"/>
                      <a:pt x="1324594" y="1277640"/>
                      <a:pt x="1329859" y="1273428"/>
                    </a:cubicBezTo>
                    <a:cubicBezTo>
                      <a:pt x="1334476" y="1269734"/>
                      <a:pt x="1341519" y="1270690"/>
                      <a:pt x="1346688" y="1267818"/>
                    </a:cubicBezTo>
                    <a:cubicBezTo>
                      <a:pt x="1358475" y="1261269"/>
                      <a:pt x="1380347" y="1245379"/>
                      <a:pt x="1380347" y="1245379"/>
                    </a:cubicBezTo>
                    <a:cubicBezTo>
                      <a:pt x="1382217" y="1239769"/>
                      <a:pt x="1386929" y="1234383"/>
                      <a:pt x="1385957" y="1228550"/>
                    </a:cubicBezTo>
                    <a:cubicBezTo>
                      <a:pt x="1381759" y="1203365"/>
                      <a:pt x="1359305" y="1216864"/>
                      <a:pt x="1391567" y="1206110"/>
                    </a:cubicBezTo>
                    <a:cubicBezTo>
                      <a:pt x="1398634" y="1184910"/>
                      <a:pt x="1402433" y="1176860"/>
                      <a:pt x="1402786" y="1150012"/>
                    </a:cubicBezTo>
                    <a:cubicBezTo>
                      <a:pt x="1406353" y="878888"/>
                      <a:pt x="1404781" y="607712"/>
                      <a:pt x="1408396" y="336589"/>
                    </a:cubicBezTo>
                    <a:cubicBezTo>
                      <a:pt x="1408523" y="327055"/>
                      <a:pt x="1412300" y="317921"/>
                      <a:pt x="1414006" y="308540"/>
                    </a:cubicBezTo>
                    <a:cubicBezTo>
                      <a:pt x="1416041" y="297349"/>
                      <a:pt x="1417746" y="286101"/>
                      <a:pt x="1419616" y="274881"/>
                    </a:cubicBezTo>
                    <a:cubicBezTo>
                      <a:pt x="1417746" y="203823"/>
                      <a:pt x="1418841" y="132626"/>
                      <a:pt x="1414006" y="61708"/>
                    </a:cubicBezTo>
                    <a:cubicBezTo>
                      <a:pt x="1413691" y="57092"/>
                      <a:pt x="1401914" y="17687"/>
                      <a:pt x="1391567" y="11220"/>
                    </a:cubicBezTo>
                    <a:cubicBezTo>
                      <a:pt x="1381538" y="4952"/>
                      <a:pt x="1357908" y="0"/>
                      <a:pt x="1357908" y="0"/>
                    </a:cubicBezTo>
                    <a:cubicBezTo>
                      <a:pt x="1313029" y="1870"/>
                      <a:pt x="1268067" y="2292"/>
                      <a:pt x="1223272" y="5610"/>
                    </a:cubicBezTo>
                    <a:cubicBezTo>
                      <a:pt x="1217375" y="6047"/>
                      <a:pt x="1212241" y="10060"/>
                      <a:pt x="1206443" y="11220"/>
                    </a:cubicBezTo>
                    <a:cubicBezTo>
                      <a:pt x="1193477" y="13813"/>
                      <a:pt x="1180140" y="14236"/>
                      <a:pt x="1167174" y="16829"/>
                    </a:cubicBezTo>
                    <a:cubicBezTo>
                      <a:pt x="1152054" y="19853"/>
                      <a:pt x="1122296" y="28049"/>
                      <a:pt x="1122296" y="28049"/>
                    </a:cubicBezTo>
                    <a:lnTo>
                      <a:pt x="802536" y="22439"/>
                    </a:lnTo>
                    <a:cubicBezTo>
                      <a:pt x="337089" y="22439"/>
                      <a:pt x="726596" y="35109"/>
                      <a:pt x="409849" y="22439"/>
                    </a:cubicBezTo>
                    <a:cubicBezTo>
                      <a:pt x="340037" y="-833"/>
                      <a:pt x="412762" y="21644"/>
                      <a:pt x="230335" y="11220"/>
                    </a:cubicBezTo>
                    <a:cubicBezTo>
                      <a:pt x="218979" y="10571"/>
                      <a:pt x="208039" y="6127"/>
                      <a:pt x="196676" y="5610"/>
                    </a:cubicBezTo>
                    <a:cubicBezTo>
                      <a:pt x="166788" y="4251"/>
                      <a:pt x="108788" y="10284"/>
                      <a:pt x="95699" y="16829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D3A772CF-3F29-4180-B5B5-3EBC03A1DECC}"/>
                  </a:ext>
                </a:extLst>
              </p:cNvPr>
              <p:cNvSpPr/>
              <p:nvPr/>
            </p:nvSpPr>
            <p:spPr>
              <a:xfrm>
                <a:off x="6634450" y="667568"/>
                <a:ext cx="1982227" cy="1714837"/>
              </a:xfrm>
              <a:custGeom>
                <a:avLst/>
                <a:gdLst>
                  <a:gd name="connsiteX0" fmla="*/ 1962 w 1982227"/>
                  <a:gd name="connsiteY0" fmla="*/ 16830 h 1714837"/>
                  <a:gd name="connsiteX1" fmla="*/ 74890 w 1982227"/>
                  <a:gd name="connsiteY1" fmla="*/ 134636 h 1714837"/>
                  <a:gd name="connsiteX2" fmla="*/ 91719 w 1982227"/>
                  <a:gd name="connsiteY2" fmla="*/ 173904 h 1714837"/>
                  <a:gd name="connsiteX3" fmla="*/ 102939 w 1982227"/>
                  <a:gd name="connsiteY3" fmla="*/ 258052 h 1714837"/>
                  <a:gd name="connsiteX4" fmla="*/ 114159 w 1982227"/>
                  <a:gd name="connsiteY4" fmla="*/ 280491 h 1714837"/>
                  <a:gd name="connsiteX5" fmla="*/ 136598 w 1982227"/>
                  <a:gd name="connsiteY5" fmla="*/ 330979 h 1714837"/>
                  <a:gd name="connsiteX6" fmla="*/ 142208 w 1982227"/>
                  <a:gd name="connsiteY6" fmla="*/ 347809 h 1714837"/>
                  <a:gd name="connsiteX7" fmla="*/ 164647 w 1982227"/>
                  <a:gd name="connsiteY7" fmla="*/ 381468 h 1714837"/>
                  <a:gd name="connsiteX8" fmla="*/ 175867 w 1982227"/>
                  <a:gd name="connsiteY8" fmla="*/ 398297 h 1714837"/>
                  <a:gd name="connsiteX9" fmla="*/ 187086 w 1982227"/>
                  <a:gd name="connsiteY9" fmla="*/ 415126 h 1714837"/>
                  <a:gd name="connsiteX10" fmla="*/ 181476 w 1982227"/>
                  <a:gd name="connsiteY10" fmla="*/ 639519 h 1714837"/>
                  <a:gd name="connsiteX11" fmla="*/ 164647 w 1982227"/>
                  <a:gd name="connsiteY11" fmla="*/ 673178 h 1714837"/>
                  <a:gd name="connsiteX12" fmla="*/ 142208 w 1982227"/>
                  <a:gd name="connsiteY12" fmla="*/ 690007 h 1714837"/>
                  <a:gd name="connsiteX13" fmla="*/ 170257 w 1982227"/>
                  <a:gd name="connsiteY13" fmla="*/ 869522 h 1714837"/>
                  <a:gd name="connsiteX14" fmla="*/ 198306 w 1982227"/>
                  <a:gd name="connsiteY14" fmla="*/ 897571 h 1714837"/>
                  <a:gd name="connsiteX15" fmla="*/ 203916 w 1982227"/>
                  <a:gd name="connsiteY15" fmla="*/ 914400 h 1714837"/>
                  <a:gd name="connsiteX16" fmla="*/ 220745 w 1982227"/>
                  <a:gd name="connsiteY16" fmla="*/ 920010 h 1714837"/>
                  <a:gd name="connsiteX17" fmla="*/ 254404 w 1982227"/>
                  <a:gd name="connsiteY17" fmla="*/ 942449 h 1714837"/>
                  <a:gd name="connsiteX18" fmla="*/ 288063 w 1982227"/>
                  <a:gd name="connsiteY18" fmla="*/ 959279 h 1714837"/>
                  <a:gd name="connsiteX19" fmla="*/ 304892 w 1982227"/>
                  <a:gd name="connsiteY19" fmla="*/ 964888 h 1714837"/>
                  <a:gd name="connsiteX20" fmla="*/ 321722 w 1982227"/>
                  <a:gd name="connsiteY20" fmla="*/ 976108 h 1714837"/>
                  <a:gd name="connsiteX21" fmla="*/ 394649 w 1982227"/>
                  <a:gd name="connsiteY21" fmla="*/ 987328 h 1714837"/>
                  <a:gd name="connsiteX22" fmla="*/ 450748 w 1982227"/>
                  <a:gd name="connsiteY22" fmla="*/ 1026596 h 1714837"/>
                  <a:gd name="connsiteX23" fmla="*/ 461967 w 1982227"/>
                  <a:gd name="connsiteY23" fmla="*/ 1043426 h 1714837"/>
                  <a:gd name="connsiteX24" fmla="*/ 495626 w 1982227"/>
                  <a:gd name="connsiteY24" fmla="*/ 1065865 h 1714837"/>
                  <a:gd name="connsiteX25" fmla="*/ 506846 w 1982227"/>
                  <a:gd name="connsiteY25" fmla="*/ 1082695 h 1714837"/>
                  <a:gd name="connsiteX26" fmla="*/ 518065 w 1982227"/>
                  <a:gd name="connsiteY26" fmla="*/ 1116353 h 1714837"/>
                  <a:gd name="connsiteX27" fmla="*/ 523675 w 1982227"/>
                  <a:gd name="connsiteY27" fmla="*/ 1133183 h 1714837"/>
                  <a:gd name="connsiteX28" fmla="*/ 529285 w 1982227"/>
                  <a:gd name="connsiteY28" fmla="*/ 1155622 h 1714837"/>
                  <a:gd name="connsiteX29" fmla="*/ 540505 w 1982227"/>
                  <a:gd name="connsiteY29" fmla="*/ 1178061 h 1714837"/>
                  <a:gd name="connsiteX30" fmla="*/ 546114 w 1982227"/>
                  <a:gd name="connsiteY30" fmla="*/ 1194891 h 1714837"/>
                  <a:gd name="connsiteX31" fmla="*/ 551724 w 1982227"/>
                  <a:gd name="connsiteY31" fmla="*/ 1239769 h 1714837"/>
                  <a:gd name="connsiteX32" fmla="*/ 557334 w 1982227"/>
                  <a:gd name="connsiteY32" fmla="*/ 1256599 h 1714837"/>
                  <a:gd name="connsiteX33" fmla="*/ 562944 w 1982227"/>
                  <a:gd name="connsiteY33" fmla="*/ 1295868 h 1714837"/>
                  <a:gd name="connsiteX34" fmla="*/ 574163 w 1982227"/>
                  <a:gd name="connsiteY34" fmla="*/ 1346356 h 1714837"/>
                  <a:gd name="connsiteX35" fmla="*/ 585383 w 1982227"/>
                  <a:gd name="connsiteY35" fmla="*/ 1368795 h 1714837"/>
                  <a:gd name="connsiteX36" fmla="*/ 590993 w 1982227"/>
                  <a:gd name="connsiteY36" fmla="*/ 1385625 h 1714837"/>
                  <a:gd name="connsiteX37" fmla="*/ 619042 w 1982227"/>
                  <a:gd name="connsiteY37" fmla="*/ 1436113 h 1714837"/>
                  <a:gd name="connsiteX38" fmla="*/ 630262 w 1982227"/>
                  <a:gd name="connsiteY38" fmla="*/ 1492211 h 1714837"/>
                  <a:gd name="connsiteX39" fmla="*/ 641481 w 1982227"/>
                  <a:gd name="connsiteY39" fmla="*/ 1537090 h 1714837"/>
                  <a:gd name="connsiteX40" fmla="*/ 663921 w 1982227"/>
                  <a:gd name="connsiteY40" fmla="*/ 1570749 h 1714837"/>
                  <a:gd name="connsiteX41" fmla="*/ 675140 w 1982227"/>
                  <a:gd name="connsiteY41" fmla="*/ 1587578 h 1714837"/>
                  <a:gd name="connsiteX42" fmla="*/ 691970 w 1982227"/>
                  <a:gd name="connsiteY42" fmla="*/ 1621237 h 1714837"/>
                  <a:gd name="connsiteX43" fmla="*/ 708799 w 1982227"/>
                  <a:gd name="connsiteY43" fmla="*/ 1632457 h 1714837"/>
                  <a:gd name="connsiteX44" fmla="*/ 753678 w 1982227"/>
                  <a:gd name="connsiteY44" fmla="*/ 1660506 h 1714837"/>
                  <a:gd name="connsiteX45" fmla="*/ 1039778 w 1982227"/>
                  <a:gd name="connsiteY45" fmla="*/ 1666115 h 1714837"/>
                  <a:gd name="connsiteX46" fmla="*/ 1079047 w 1982227"/>
                  <a:gd name="connsiteY46" fmla="*/ 1671725 h 1714837"/>
                  <a:gd name="connsiteX47" fmla="*/ 1112706 w 1982227"/>
                  <a:gd name="connsiteY47" fmla="*/ 1677335 h 1714837"/>
                  <a:gd name="connsiteX48" fmla="*/ 1168804 w 1982227"/>
                  <a:gd name="connsiteY48" fmla="*/ 1682945 h 1714837"/>
                  <a:gd name="connsiteX49" fmla="*/ 1275390 w 1982227"/>
                  <a:gd name="connsiteY49" fmla="*/ 1688555 h 1714837"/>
                  <a:gd name="connsiteX50" fmla="*/ 1353928 w 1982227"/>
                  <a:gd name="connsiteY50" fmla="*/ 1694165 h 1714837"/>
                  <a:gd name="connsiteX51" fmla="*/ 1533442 w 1982227"/>
                  <a:gd name="connsiteY51" fmla="*/ 1688555 h 1714837"/>
                  <a:gd name="connsiteX52" fmla="*/ 1555881 w 1982227"/>
                  <a:gd name="connsiteY52" fmla="*/ 1677335 h 1714837"/>
                  <a:gd name="connsiteX53" fmla="*/ 1690517 w 1982227"/>
                  <a:gd name="connsiteY53" fmla="*/ 1682945 h 1714837"/>
                  <a:gd name="connsiteX54" fmla="*/ 1729786 w 1982227"/>
                  <a:gd name="connsiteY54" fmla="*/ 1688555 h 1714837"/>
                  <a:gd name="connsiteX55" fmla="*/ 1982227 w 1982227"/>
                  <a:gd name="connsiteY55" fmla="*/ 1666115 h 1714837"/>
                  <a:gd name="connsiteX56" fmla="*/ 1976617 w 1982227"/>
                  <a:gd name="connsiteY56" fmla="*/ 964888 h 1714837"/>
                  <a:gd name="connsiteX57" fmla="*/ 1971008 w 1982227"/>
                  <a:gd name="connsiteY57" fmla="*/ 942449 h 1714837"/>
                  <a:gd name="connsiteX58" fmla="*/ 1959788 w 1982227"/>
                  <a:gd name="connsiteY58" fmla="*/ 802204 h 1714837"/>
                  <a:gd name="connsiteX59" fmla="*/ 1954178 w 1982227"/>
                  <a:gd name="connsiteY59" fmla="*/ 712447 h 1714837"/>
                  <a:gd name="connsiteX60" fmla="*/ 1898080 w 1982227"/>
                  <a:gd name="connsiteY60" fmla="*/ 706837 h 1714837"/>
                  <a:gd name="connsiteX61" fmla="*/ 1825152 w 1982227"/>
                  <a:gd name="connsiteY61" fmla="*/ 701227 h 1714837"/>
                  <a:gd name="connsiteX62" fmla="*/ 1763444 w 1982227"/>
                  <a:gd name="connsiteY62" fmla="*/ 695617 h 1714837"/>
                  <a:gd name="connsiteX63" fmla="*/ 1668078 w 1982227"/>
                  <a:gd name="connsiteY63" fmla="*/ 684398 h 1714837"/>
                  <a:gd name="connsiteX64" fmla="*/ 1640029 w 1982227"/>
                  <a:gd name="connsiteY64" fmla="*/ 678788 h 1714837"/>
                  <a:gd name="connsiteX65" fmla="*/ 1583930 w 1982227"/>
                  <a:gd name="connsiteY65" fmla="*/ 650739 h 1714837"/>
                  <a:gd name="connsiteX66" fmla="*/ 1589540 w 1982227"/>
                  <a:gd name="connsiteY66" fmla="*/ 633909 h 1714837"/>
                  <a:gd name="connsiteX67" fmla="*/ 1567101 w 1982227"/>
                  <a:gd name="connsiteY67" fmla="*/ 583421 h 1714837"/>
                  <a:gd name="connsiteX68" fmla="*/ 1544662 w 1982227"/>
                  <a:gd name="connsiteY68" fmla="*/ 544152 h 1714837"/>
                  <a:gd name="connsiteX69" fmla="*/ 1522222 w 1982227"/>
                  <a:gd name="connsiteY69" fmla="*/ 510493 h 1714837"/>
                  <a:gd name="connsiteX70" fmla="*/ 1477344 w 1982227"/>
                  <a:gd name="connsiteY70" fmla="*/ 476834 h 1714837"/>
                  <a:gd name="connsiteX71" fmla="*/ 1454905 w 1982227"/>
                  <a:gd name="connsiteY71" fmla="*/ 431956 h 1714837"/>
                  <a:gd name="connsiteX72" fmla="*/ 1415636 w 1982227"/>
                  <a:gd name="connsiteY72" fmla="*/ 359028 h 1714837"/>
                  <a:gd name="connsiteX73" fmla="*/ 1410026 w 1982227"/>
                  <a:gd name="connsiteY73" fmla="*/ 336589 h 1714837"/>
                  <a:gd name="connsiteX74" fmla="*/ 1376367 w 1982227"/>
                  <a:gd name="connsiteY74" fmla="*/ 302930 h 1714837"/>
                  <a:gd name="connsiteX75" fmla="*/ 1359538 w 1982227"/>
                  <a:gd name="connsiteY75" fmla="*/ 269271 h 1714837"/>
                  <a:gd name="connsiteX76" fmla="*/ 1342708 w 1982227"/>
                  <a:gd name="connsiteY76" fmla="*/ 241222 h 1714837"/>
                  <a:gd name="connsiteX77" fmla="*/ 1320269 w 1982227"/>
                  <a:gd name="connsiteY77" fmla="*/ 201953 h 1714837"/>
                  <a:gd name="connsiteX78" fmla="*/ 1309049 w 1982227"/>
                  <a:gd name="connsiteY78" fmla="*/ 185124 h 1714837"/>
                  <a:gd name="connsiteX79" fmla="*/ 1275390 w 1982227"/>
                  <a:gd name="connsiteY79" fmla="*/ 162685 h 1714837"/>
                  <a:gd name="connsiteX80" fmla="*/ 1236122 w 1982227"/>
                  <a:gd name="connsiteY80" fmla="*/ 134636 h 1714837"/>
                  <a:gd name="connsiteX81" fmla="*/ 1202463 w 1982227"/>
                  <a:gd name="connsiteY81" fmla="*/ 100977 h 1714837"/>
                  <a:gd name="connsiteX82" fmla="*/ 1168804 w 1982227"/>
                  <a:gd name="connsiteY82" fmla="*/ 72928 h 1714837"/>
                  <a:gd name="connsiteX83" fmla="*/ 1157584 w 1982227"/>
                  <a:gd name="connsiteY83" fmla="*/ 56098 h 1714837"/>
                  <a:gd name="connsiteX84" fmla="*/ 1135145 w 1982227"/>
                  <a:gd name="connsiteY84" fmla="*/ 50488 h 1714837"/>
                  <a:gd name="connsiteX85" fmla="*/ 1101486 w 1982227"/>
                  <a:gd name="connsiteY85" fmla="*/ 39269 h 1714837"/>
                  <a:gd name="connsiteX86" fmla="*/ 1067827 w 1982227"/>
                  <a:gd name="connsiteY86" fmla="*/ 22439 h 1714837"/>
                  <a:gd name="connsiteX87" fmla="*/ 1034168 w 1982227"/>
                  <a:gd name="connsiteY87" fmla="*/ 11220 h 1714837"/>
                  <a:gd name="connsiteX88" fmla="*/ 1017339 w 1982227"/>
                  <a:gd name="connsiteY88" fmla="*/ 5610 h 1714837"/>
                  <a:gd name="connsiteX89" fmla="*/ 972460 w 1982227"/>
                  <a:gd name="connsiteY89" fmla="*/ 0 h 1714837"/>
                  <a:gd name="connsiteX90" fmla="*/ 613432 w 1982227"/>
                  <a:gd name="connsiteY90" fmla="*/ 5610 h 1714837"/>
                  <a:gd name="connsiteX91" fmla="*/ 456357 w 1982227"/>
                  <a:gd name="connsiteY91" fmla="*/ 11220 h 1714837"/>
                  <a:gd name="connsiteX92" fmla="*/ 422698 w 1982227"/>
                  <a:gd name="connsiteY92" fmla="*/ 22439 h 1714837"/>
                  <a:gd name="connsiteX93" fmla="*/ 372210 w 1982227"/>
                  <a:gd name="connsiteY93" fmla="*/ 28049 h 1714837"/>
                  <a:gd name="connsiteX94" fmla="*/ 136598 w 1982227"/>
                  <a:gd name="connsiteY94" fmla="*/ 22439 h 1714837"/>
                  <a:gd name="connsiteX95" fmla="*/ 63670 w 1982227"/>
                  <a:gd name="connsiteY95" fmla="*/ 44879 h 1714837"/>
                  <a:gd name="connsiteX96" fmla="*/ 24402 w 1982227"/>
                  <a:gd name="connsiteY96" fmla="*/ 39269 h 1714837"/>
                  <a:gd name="connsiteX97" fmla="*/ 1962 w 1982227"/>
                  <a:gd name="connsiteY97" fmla="*/ 16830 h 171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1982227" h="1714837">
                    <a:moveTo>
                      <a:pt x="1962" y="16830"/>
                    </a:moveTo>
                    <a:cubicBezTo>
                      <a:pt x="10377" y="32725"/>
                      <a:pt x="52324" y="94340"/>
                      <a:pt x="74890" y="134636"/>
                    </a:cubicBezTo>
                    <a:cubicBezTo>
                      <a:pt x="138294" y="247856"/>
                      <a:pt x="27115" y="76996"/>
                      <a:pt x="91719" y="173904"/>
                    </a:cubicBezTo>
                    <a:cubicBezTo>
                      <a:pt x="93475" y="193221"/>
                      <a:pt x="94019" y="234266"/>
                      <a:pt x="102939" y="258052"/>
                    </a:cubicBezTo>
                    <a:cubicBezTo>
                      <a:pt x="105875" y="265882"/>
                      <a:pt x="110419" y="273011"/>
                      <a:pt x="114159" y="280491"/>
                    </a:cubicBezTo>
                    <a:cubicBezTo>
                      <a:pt x="124862" y="323310"/>
                      <a:pt x="112336" y="282456"/>
                      <a:pt x="136598" y="330979"/>
                    </a:cubicBezTo>
                    <a:cubicBezTo>
                      <a:pt x="139243" y="336268"/>
                      <a:pt x="139336" y="342640"/>
                      <a:pt x="142208" y="347809"/>
                    </a:cubicBezTo>
                    <a:cubicBezTo>
                      <a:pt x="148756" y="359596"/>
                      <a:pt x="157167" y="370248"/>
                      <a:pt x="164647" y="381468"/>
                    </a:cubicBezTo>
                    <a:lnTo>
                      <a:pt x="175867" y="398297"/>
                    </a:lnTo>
                    <a:lnTo>
                      <a:pt x="187086" y="415126"/>
                    </a:lnTo>
                    <a:cubicBezTo>
                      <a:pt x="185216" y="489924"/>
                      <a:pt x="184952" y="564779"/>
                      <a:pt x="181476" y="639519"/>
                    </a:cubicBezTo>
                    <a:cubicBezTo>
                      <a:pt x="181031" y="649092"/>
                      <a:pt x="170829" y="666996"/>
                      <a:pt x="164647" y="673178"/>
                    </a:cubicBezTo>
                    <a:cubicBezTo>
                      <a:pt x="158036" y="679789"/>
                      <a:pt x="149688" y="684397"/>
                      <a:pt x="142208" y="690007"/>
                    </a:cubicBezTo>
                    <a:cubicBezTo>
                      <a:pt x="222295" y="710030"/>
                      <a:pt x="154004" y="685312"/>
                      <a:pt x="170257" y="869522"/>
                    </a:cubicBezTo>
                    <a:cubicBezTo>
                      <a:pt x="171426" y="882768"/>
                      <a:pt x="189658" y="891805"/>
                      <a:pt x="198306" y="897571"/>
                    </a:cubicBezTo>
                    <a:cubicBezTo>
                      <a:pt x="200176" y="903181"/>
                      <a:pt x="199735" y="910219"/>
                      <a:pt x="203916" y="914400"/>
                    </a:cubicBezTo>
                    <a:cubicBezTo>
                      <a:pt x="208097" y="918581"/>
                      <a:pt x="215576" y="917138"/>
                      <a:pt x="220745" y="920010"/>
                    </a:cubicBezTo>
                    <a:cubicBezTo>
                      <a:pt x="232532" y="926559"/>
                      <a:pt x="241612" y="938185"/>
                      <a:pt x="254404" y="942449"/>
                    </a:cubicBezTo>
                    <a:cubicBezTo>
                      <a:pt x="296710" y="956552"/>
                      <a:pt x="244556" y="937526"/>
                      <a:pt x="288063" y="959279"/>
                    </a:cubicBezTo>
                    <a:cubicBezTo>
                      <a:pt x="293352" y="961923"/>
                      <a:pt x="299282" y="963018"/>
                      <a:pt x="304892" y="964888"/>
                    </a:cubicBezTo>
                    <a:cubicBezTo>
                      <a:pt x="310502" y="968628"/>
                      <a:pt x="315691" y="973093"/>
                      <a:pt x="321722" y="976108"/>
                    </a:cubicBezTo>
                    <a:cubicBezTo>
                      <a:pt x="341939" y="986217"/>
                      <a:pt x="378558" y="985719"/>
                      <a:pt x="394649" y="987328"/>
                    </a:cubicBezTo>
                    <a:cubicBezTo>
                      <a:pt x="436088" y="1014953"/>
                      <a:pt x="417520" y="1001677"/>
                      <a:pt x="450748" y="1026596"/>
                    </a:cubicBezTo>
                    <a:cubicBezTo>
                      <a:pt x="454488" y="1032206"/>
                      <a:pt x="456893" y="1038986"/>
                      <a:pt x="461967" y="1043426"/>
                    </a:cubicBezTo>
                    <a:cubicBezTo>
                      <a:pt x="472115" y="1052306"/>
                      <a:pt x="495626" y="1065865"/>
                      <a:pt x="495626" y="1065865"/>
                    </a:cubicBezTo>
                    <a:cubicBezTo>
                      <a:pt x="499366" y="1071475"/>
                      <a:pt x="504108" y="1076534"/>
                      <a:pt x="506846" y="1082695"/>
                    </a:cubicBezTo>
                    <a:cubicBezTo>
                      <a:pt x="511649" y="1093502"/>
                      <a:pt x="514325" y="1105134"/>
                      <a:pt x="518065" y="1116353"/>
                    </a:cubicBezTo>
                    <a:cubicBezTo>
                      <a:pt x="519935" y="1121963"/>
                      <a:pt x="522241" y="1127446"/>
                      <a:pt x="523675" y="1133183"/>
                    </a:cubicBezTo>
                    <a:cubicBezTo>
                      <a:pt x="525545" y="1140663"/>
                      <a:pt x="526578" y="1148403"/>
                      <a:pt x="529285" y="1155622"/>
                    </a:cubicBezTo>
                    <a:cubicBezTo>
                      <a:pt x="532221" y="1163452"/>
                      <a:pt x="537211" y="1170375"/>
                      <a:pt x="540505" y="1178061"/>
                    </a:cubicBezTo>
                    <a:cubicBezTo>
                      <a:pt x="542834" y="1183496"/>
                      <a:pt x="544244" y="1189281"/>
                      <a:pt x="546114" y="1194891"/>
                    </a:cubicBezTo>
                    <a:cubicBezTo>
                      <a:pt x="547984" y="1209850"/>
                      <a:pt x="549027" y="1224936"/>
                      <a:pt x="551724" y="1239769"/>
                    </a:cubicBezTo>
                    <a:cubicBezTo>
                      <a:pt x="552782" y="1245587"/>
                      <a:pt x="556174" y="1250800"/>
                      <a:pt x="557334" y="1256599"/>
                    </a:cubicBezTo>
                    <a:cubicBezTo>
                      <a:pt x="559927" y="1269565"/>
                      <a:pt x="560933" y="1282799"/>
                      <a:pt x="562944" y="1295868"/>
                    </a:cubicBezTo>
                    <a:cubicBezTo>
                      <a:pt x="565901" y="1315088"/>
                      <a:pt x="566842" y="1329274"/>
                      <a:pt x="574163" y="1346356"/>
                    </a:cubicBezTo>
                    <a:cubicBezTo>
                      <a:pt x="577457" y="1354042"/>
                      <a:pt x="582089" y="1361109"/>
                      <a:pt x="585383" y="1368795"/>
                    </a:cubicBezTo>
                    <a:cubicBezTo>
                      <a:pt x="587712" y="1374230"/>
                      <a:pt x="588121" y="1380456"/>
                      <a:pt x="590993" y="1385625"/>
                    </a:cubicBezTo>
                    <a:cubicBezTo>
                      <a:pt x="623143" y="1443496"/>
                      <a:pt x="606348" y="1398032"/>
                      <a:pt x="619042" y="1436113"/>
                    </a:cubicBezTo>
                    <a:cubicBezTo>
                      <a:pt x="632790" y="1532348"/>
                      <a:pt x="617205" y="1439981"/>
                      <a:pt x="630262" y="1492211"/>
                    </a:cubicBezTo>
                    <a:cubicBezTo>
                      <a:pt x="632523" y="1501257"/>
                      <a:pt x="635651" y="1526597"/>
                      <a:pt x="641481" y="1537090"/>
                    </a:cubicBezTo>
                    <a:cubicBezTo>
                      <a:pt x="648030" y="1548878"/>
                      <a:pt x="656441" y="1559529"/>
                      <a:pt x="663921" y="1570749"/>
                    </a:cubicBezTo>
                    <a:cubicBezTo>
                      <a:pt x="667661" y="1576359"/>
                      <a:pt x="673008" y="1581182"/>
                      <a:pt x="675140" y="1587578"/>
                    </a:cubicBezTo>
                    <a:cubicBezTo>
                      <a:pt x="679703" y="1601266"/>
                      <a:pt x="681095" y="1610362"/>
                      <a:pt x="691970" y="1621237"/>
                    </a:cubicBezTo>
                    <a:cubicBezTo>
                      <a:pt x="696737" y="1626004"/>
                      <a:pt x="703189" y="1628717"/>
                      <a:pt x="708799" y="1632457"/>
                    </a:cubicBezTo>
                    <a:cubicBezTo>
                      <a:pt x="721740" y="1651867"/>
                      <a:pt x="722112" y="1659887"/>
                      <a:pt x="753678" y="1660506"/>
                    </a:cubicBezTo>
                    <a:lnTo>
                      <a:pt x="1039778" y="1666115"/>
                    </a:lnTo>
                    <a:lnTo>
                      <a:pt x="1079047" y="1671725"/>
                    </a:lnTo>
                    <a:cubicBezTo>
                      <a:pt x="1090289" y="1673455"/>
                      <a:pt x="1101419" y="1675924"/>
                      <a:pt x="1112706" y="1677335"/>
                    </a:cubicBezTo>
                    <a:cubicBezTo>
                      <a:pt x="1131353" y="1679666"/>
                      <a:pt x="1150056" y="1681652"/>
                      <a:pt x="1168804" y="1682945"/>
                    </a:cubicBezTo>
                    <a:cubicBezTo>
                      <a:pt x="1204298" y="1685393"/>
                      <a:pt x="1239877" y="1686403"/>
                      <a:pt x="1275390" y="1688555"/>
                    </a:cubicBezTo>
                    <a:cubicBezTo>
                      <a:pt x="1301588" y="1690143"/>
                      <a:pt x="1327749" y="1692295"/>
                      <a:pt x="1353928" y="1694165"/>
                    </a:cubicBezTo>
                    <a:cubicBezTo>
                      <a:pt x="1413766" y="1692295"/>
                      <a:pt x="1473782" y="1693527"/>
                      <a:pt x="1533442" y="1688555"/>
                    </a:cubicBezTo>
                    <a:cubicBezTo>
                      <a:pt x="1541776" y="1687861"/>
                      <a:pt x="1547524" y="1677633"/>
                      <a:pt x="1555881" y="1677335"/>
                    </a:cubicBezTo>
                    <a:lnTo>
                      <a:pt x="1690517" y="1682945"/>
                    </a:lnTo>
                    <a:cubicBezTo>
                      <a:pt x="1703607" y="1684815"/>
                      <a:pt x="1716563" y="1688555"/>
                      <a:pt x="1729786" y="1688555"/>
                    </a:cubicBezTo>
                    <a:cubicBezTo>
                      <a:pt x="1980614" y="1688555"/>
                      <a:pt x="1950730" y="1760607"/>
                      <a:pt x="1982227" y="1666115"/>
                    </a:cubicBezTo>
                    <a:cubicBezTo>
                      <a:pt x="1980357" y="1432373"/>
                      <a:pt x="1980240" y="1198610"/>
                      <a:pt x="1976617" y="964888"/>
                    </a:cubicBezTo>
                    <a:cubicBezTo>
                      <a:pt x="1976497" y="957179"/>
                      <a:pt x="1971623" y="950134"/>
                      <a:pt x="1971008" y="942449"/>
                    </a:cubicBezTo>
                    <a:cubicBezTo>
                      <a:pt x="1959056" y="793042"/>
                      <a:pt x="1976105" y="867469"/>
                      <a:pt x="1959788" y="802204"/>
                    </a:cubicBezTo>
                    <a:cubicBezTo>
                      <a:pt x="1957918" y="772285"/>
                      <a:pt x="1970463" y="737615"/>
                      <a:pt x="1954178" y="712447"/>
                    </a:cubicBezTo>
                    <a:cubicBezTo>
                      <a:pt x="1943969" y="696669"/>
                      <a:pt x="1916802" y="708465"/>
                      <a:pt x="1898080" y="706837"/>
                    </a:cubicBezTo>
                    <a:cubicBezTo>
                      <a:pt x="1873791" y="704725"/>
                      <a:pt x="1849449" y="703252"/>
                      <a:pt x="1825152" y="701227"/>
                    </a:cubicBezTo>
                    <a:lnTo>
                      <a:pt x="1763444" y="695617"/>
                    </a:lnTo>
                    <a:cubicBezTo>
                      <a:pt x="1711077" y="682525"/>
                      <a:pt x="1768536" y="695559"/>
                      <a:pt x="1668078" y="684398"/>
                    </a:cubicBezTo>
                    <a:cubicBezTo>
                      <a:pt x="1658601" y="683345"/>
                      <a:pt x="1649379" y="680658"/>
                      <a:pt x="1640029" y="678788"/>
                    </a:cubicBezTo>
                    <a:cubicBezTo>
                      <a:pt x="1599955" y="652072"/>
                      <a:pt x="1619452" y="659619"/>
                      <a:pt x="1583930" y="650739"/>
                    </a:cubicBezTo>
                    <a:cubicBezTo>
                      <a:pt x="1585800" y="645129"/>
                      <a:pt x="1590193" y="639786"/>
                      <a:pt x="1589540" y="633909"/>
                    </a:cubicBezTo>
                    <a:cubicBezTo>
                      <a:pt x="1585405" y="596692"/>
                      <a:pt x="1579627" y="608472"/>
                      <a:pt x="1567101" y="583421"/>
                    </a:cubicBezTo>
                    <a:cubicBezTo>
                      <a:pt x="1541393" y="532008"/>
                      <a:pt x="1592142" y="611982"/>
                      <a:pt x="1544662" y="544152"/>
                    </a:cubicBezTo>
                    <a:cubicBezTo>
                      <a:pt x="1536929" y="533105"/>
                      <a:pt x="1533010" y="518584"/>
                      <a:pt x="1522222" y="510493"/>
                    </a:cubicBezTo>
                    <a:lnTo>
                      <a:pt x="1477344" y="476834"/>
                    </a:lnTo>
                    <a:cubicBezTo>
                      <a:pt x="1463569" y="421736"/>
                      <a:pt x="1483512" y="489168"/>
                      <a:pt x="1454905" y="431956"/>
                    </a:cubicBezTo>
                    <a:cubicBezTo>
                      <a:pt x="1416826" y="355798"/>
                      <a:pt x="1451706" y="395100"/>
                      <a:pt x="1415636" y="359028"/>
                    </a:cubicBezTo>
                    <a:cubicBezTo>
                      <a:pt x="1413766" y="351548"/>
                      <a:pt x="1414447" y="342905"/>
                      <a:pt x="1410026" y="336589"/>
                    </a:cubicBezTo>
                    <a:cubicBezTo>
                      <a:pt x="1400927" y="323590"/>
                      <a:pt x="1376367" y="302930"/>
                      <a:pt x="1376367" y="302930"/>
                    </a:cubicBezTo>
                    <a:cubicBezTo>
                      <a:pt x="1370757" y="291710"/>
                      <a:pt x="1365545" y="280283"/>
                      <a:pt x="1359538" y="269271"/>
                    </a:cubicBezTo>
                    <a:cubicBezTo>
                      <a:pt x="1354317" y="259699"/>
                      <a:pt x="1347584" y="250974"/>
                      <a:pt x="1342708" y="241222"/>
                    </a:cubicBezTo>
                    <a:cubicBezTo>
                      <a:pt x="1318431" y="192671"/>
                      <a:pt x="1365486" y="265258"/>
                      <a:pt x="1320269" y="201953"/>
                    </a:cubicBezTo>
                    <a:cubicBezTo>
                      <a:pt x="1316350" y="196467"/>
                      <a:pt x="1314123" y="189564"/>
                      <a:pt x="1309049" y="185124"/>
                    </a:cubicBezTo>
                    <a:cubicBezTo>
                      <a:pt x="1298901" y="176245"/>
                      <a:pt x="1286610" y="170165"/>
                      <a:pt x="1275390" y="162685"/>
                    </a:cubicBezTo>
                    <a:cubicBezTo>
                      <a:pt x="1263689" y="154884"/>
                      <a:pt x="1246056" y="143576"/>
                      <a:pt x="1236122" y="134636"/>
                    </a:cubicBezTo>
                    <a:cubicBezTo>
                      <a:pt x="1224328" y="124022"/>
                      <a:pt x="1215665" y="109778"/>
                      <a:pt x="1202463" y="100977"/>
                    </a:cubicBezTo>
                    <a:cubicBezTo>
                      <a:pt x="1185915" y="89945"/>
                      <a:pt x="1182302" y="89125"/>
                      <a:pt x="1168804" y="72928"/>
                    </a:cubicBezTo>
                    <a:cubicBezTo>
                      <a:pt x="1164488" y="67748"/>
                      <a:pt x="1163194" y="59838"/>
                      <a:pt x="1157584" y="56098"/>
                    </a:cubicBezTo>
                    <a:cubicBezTo>
                      <a:pt x="1151169" y="51821"/>
                      <a:pt x="1142530" y="52703"/>
                      <a:pt x="1135145" y="50488"/>
                    </a:cubicBezTo>
                    <a:cubicBezTo>
                      <a:pt x="1123817" y="47090"/>
                      <a:pt x="1112706" y="43009"/>
                      <a:pt x="1101486" y="39269"/>
                    </a:cubicBezTo>
                    <a:cubicBezTo>
                      <a:pt x="1040113" y="18812"/>
                      <a:pt x="1133075" y="51437"/>
                      <a:pt x="1067827" y="22439"/>
                    </a:cubicBezTo>
                    <a:cubicBezTo>
                      <a:pt x="1057020" y="17636"/>
                      <a:pt x="1045388" y="14960"/>
                      <a:pt x="1034168" y="11220"/>
                    </a:cubicBezTo>
                    <a:cubicBezTo>
                      <a:pt x="1028558" y="9350"/>
                      <a:pt x="1023206" y="6343"/>
                      <a:pt x="1017339" y="5610"/>
                    </a:cubicBezTo>
                    <a:lnTo>
                      <a:pt x="972460" y="0"/>
                    </a:lnTo>
                    <a:lnTo>
                      <a:pt x="613432" y="5610"/>
                    </a:lnTo>
                    <a:cubicBezTo>
                      <a:pt x="561053" y="6749"/>
                      <a:pt x="508546" y="6615"/>
                      <a:pt x="456357" y="11220"/>
                    </a:cubicBezTo>
                    <a:cubicBezTo>
                      <a:pt x="444576" y="12259"/>
                      <a:pt x="434452" y="21133"/>
                      <a:pt x="422698" y="22439"/>
                    </a:cubicBezTo>
                    <a:lnTo>
                      <a:pt x="372210" y="28049"/>
                    </a:lnTo>
                    <a:cubicBezTo>
                      <a:pt x="293673" y="26179"/>
                      <a:pt x="215158" y="22439"/>
                      <a:pt x="136598" y="22439"/>
                    </a:cubicBezTo>
                    <a:cubicBezTo>
                      <a:pt x="65421" y="22439"/>
                      <a:pt x="75866" y="8290"/>
                      <a:pt x="63670" y="44879"/>
                    </a:cubicBezTo>
                    <a:cubicBezTo>
                      <a:pt x="50581" y="43009"/>
                      <a:pt x="37067" y="43069"/>
                      <a:pt x="24402" y="39269"/>
                    </a:cubicBezTo>
                    <a:cubicBezTo>
                      <a:pt x="14293" y="36236"/>
                      <a:pt x="-6453" y="935"/>
                      <a:pt x="1962" y="16830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6BB13D9-C455-4342-8D2E-8683E0A3B860}"/>
                </a:ext>
              </a:extLst>
            </p:cNvPr>
            <p:cNvSpPr/>
            <p:nvPr/>
          </p:nvSpPr>
          <p:spPr>
            <a:xfrm>
              <a:off x="2087496" y="4540586"/>
              <a:ext cx="734887" cy="466200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Fees Range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97936CA-05F1-4E3C-AABF-E88D8FBBCD71}"/>
                </a:ext>
              </a:extLst>
            </p:cNvPr>
            <p:cNvSpPr/>
            <p:nvPr/>
          </p:nvSpPr>
          <p:spPr>
            <a:xfrm>
              <a:off x="4249671" y="4567042"/>
              <a:ext cx="955037" cy="421003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Maintenance</a:t>
              </a:r>
            </a:p>
            <a:p>
              <a:pPr algn="ctr"/>
              <a:r>
                <a:rPr lang="en-US" sz="1100" dirty="0"/>
                <a:t>Building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2E4F379-754B-47D4-BDF1-0F1FB0A3AF0F}"/>
                </a:ext>
              </a:extLst>
            </p:cNvPr>
            <p:cNvSpPr/>
            <p:nvPr/>
          </p:nvSpPr>
          <p:spPr>
            <a:xfrm>
              <a:off x="3987729" y="1059909"/>
              <a:ext cx="930410" cy="1118311"/>
            </a:xfrm>
            <a:prstGeom prst="ellipse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Horse Ring</a:t>
              </a:r>
            </a:p>
            <a:p>
              <a:pPr algn="ctr"/>
              <a:r>
                <a:rPr lang="en-US" sz="1200" dirty="0"/>
                <a:t>(grass field)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41ECE6C-C190-4723-8691-CB70960664C9}"/>
                </a:ext>
              </a:extLst>
            </p:cNvPr>
            <p:cNvSpPr/>
            <p:nvPr/>
          </p:nvSpPr>
          <p:spPr>
            <a:xfrm>
              <a:off x="2658997" y="655081"/>
              <a:ext cx="716192" cy="277467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Parking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D689C6D-74DC-4448-AFDB-E9F585E9677E}"/>
                </a:ext>
              </a:extLst>
            </p:cNvPr>
            <p:cNvSpPr/>
            <p:nvPr/>
          </p:nvSpPr>
          <p:spPr>
            <a:xfrm>
              <a:off x="2967839" y="1680573"/>
              <a:ext cx="595623" cy="401987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3D Range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D1F4D58-58A3-4D55-A751-790DF77238D9}"/>
                </a:ext>
              </a:extLst>
            </p:cNvPr>
            <p:cNvSpPr/>
            <p:nvPr/>
          </p:nvSpPr>
          <p:spPr>
            <a:xfrm>
              <a:off x="6220752" y="3722878"/>
              <a:ext cx="595623" cy="513652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Lower Rifle</a:t>
              </a:r>
            </a:p>
            <a:p>
              <a:pPr algn="ctr"/>
              <a:r>
                <a:rPr lang="en-US" sz="1100" dirty="0"/>
                <a:t>Range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C731B01-3D4E-4D26-A439-D74CD4C51ED6}"/>
                </a:ext>
              </a:extLst>
            </p:cNvPr>
            <p:cNvSpPr/>
            <p:nvPr/>
          </p:nvSpPr>
          <p:spPr>
            <a:xfrm rot="19940491">
              <a:off x="6036149" y="5258580"/>
              <a:ext cx="707471" cy="318495"/>
            </a:xfrm>
            <a:prstGeom prst="ellipse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Pods</a:t>
              </a:r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E51EAC5-1F31-4F97-9B5B-DC18BCF25E71}"/>
                </a:ext>
              </a:extLst>
            </p:cNvPr>
            <p:cNvSpPr/>
            <p:nvPr/>
          </p:nvSpPr>
          <p:spPr>
            <a:xfrm>
              <a:off x="3836932" y="5751672"/>
              <a:ext cx="708799" cy="27746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Archery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AF44D45-AB62-447A-82BC-57BF2DA082BF}"/>
                </a:ext>
              </a:extLst>
            </p:cNvPr>
            <p:cNvSpPr/>
            <p:nvPr/>
          </p:nvSpPr>
          <p:spPr>
            <a:xfrm>
              <a:off x="7947968" y="4658840"/>
              <a:ext cx="548547" cy="2784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C264FCC-CBD5-4367-A19E-FD0C7F2E6F4C}"/>
                </a:ext>
              </a:extLst>
            </p:cNvPr>
            <p:cNvSpPr txBox="1"/>
            <p:nvPr/>
          </p:nvSpPr>
          <p:spPr>
            <a:xfrm>
              <a:off x="7941555" y="4665976"/>
              <a:ext cx="611065" cy="253916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bg1"/>
                  </a:solidFill>
                </a:rPr>
                <a:t>Pavilion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F6DD4CA-1087-479B-9384-9DE0A0D84511}"/>
                </a:ext>
              </a:extLst>
            </p:cNvPr>
            <p:cNvSpPr txBox="1"/>
            <p:nvPr/>
          </p:nvSpPr>
          <p:spPr>
            <a:xfrm>
              <a:off x="6598206" y="4573897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Pool</a:t>
              </a:r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E094E6A-9931-4033-895B-10A1D336B90A}"/>
                </a:ext>
              </a:extLst>
            </p:cNvPr>
            <p:cNvSpPr/>
            <p:nvPr/>
          </p:nvSpPr>
          <p:spPr>
            <a:xfrm>
              <a:off x="267405" y="655081"/>
              <a:ext cx="8619188" cy="588879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ACCA8A2-212B-42EF-BBEF-7B7B6C22981A}"/>
                </a:ext>
              </a:extLst>
            </p:cNvPr>
            <p:cNvSpPr txBox="1"/>
            <p:nvPr/>
          </p:nvSpPr>
          <p:spPr>
            <a:xfrm>
              <a:off x="8294751" y="717104"/>
              <a:ext cx="51167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State </a:t>
              </a:r>
            </a:p>
            <a:p>
              <a:r>
                <a:rPr lang="en-US" sz="1100" dirty="0"/>
                <a:t>Park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7466A1D-E315-4BBF-9D10-CAC18DD72D39}"/>
                </a:ext>
              </a:extLst>
            </p:cNvPr>
            <p:cNvSpPr txBox="1"/>
            <p:nvPr/>
          </p:nvSpPr>
          <p:spPr>
            <a:xfrm>
              <a:off x="7404792" y="4507824"/>
              <a:ext cx="57099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Dining</a:t>
              </a:r>
            </a:p>
            <a:p>
              <a:r>
                <a:rPr lang="en-US" sz="1100" dirty="0"/>
                <a:t>Center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4D69C06-0FA3-470C-A0FC-8FD80F8A4D51}"/>
                </a:ext>
              </a:extLst>
            </p:cNvPr>
            <p:cNvSpPr txBox="1"/>
            <p:nvPr/>
          </p:nvSpPr>
          <p:spPr>
            <a:xfrm>
              <a:off x="4861467" y="2849822"/>
              <a:ext cx="104067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Dining Building</a:t>
              </a:r>
            </a:p>
            <a:p>
              <a:r>
                <a:rPr lang="en-US" sz="1100" dirty="0"/>
                <a:t>to Horse Ring</a:t>
              </a:r>
            </a:p>
            <a:p>
              <a:r>
                <a:rPr lang="en-US" sz="1100" dirty="0"/>
                <a:t>700 yds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D83DD8F-4B5B-47ED-9823-6A1E40712679}"/>
                </a:ext>
              </a:extLst>
            </p:cNvPr>
            <p:cNvSpPr txBox="1"/>
            <p:nvPr/>
          </p:nvSpPr>
          <p:spPr>
            <a:xfrm>
              <a:off x="1957718" y="913231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200 yds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53FF6B4-2280-4024-9C55-374D2005DCD8}"/>
                </a:ext>
              </a:extLst>
            </p:cNvPr>
            <p:cNvSpPr/>
            <p:nvPr/>
          </p:nvSpPr>
          <p:spPr>
            <a:xfrm>
              <a:off x="6206033" y="5970523"/>
              <a:ext cx="716192" cy="277467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Parking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F25460-3976-4926-A2A9-83E0F00B16F4}"/>
                </a:ext>
              </a:extLst>
            </p:cNvPr>
            <p:cNvSpPr txBox="1"/>
            <p:nvPr/>
          </p:nvSpPr>
          <p:spPr>
            <a:xfrm>
              <a:off x="7750883" y="2427400"/>
              <a:ext cx="9092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Holiday Lake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FF2318B-1431-4151-9718-474A558B4935}"/>
                </a:ext>
              </a:extLst>
            </p:cNvPr>
            <p:cNvSpPr txBox="1"/>
            <p:nvPr/>
          </p:nvSpPr>
          <p:spPr>
            <a:xfrm rot="19728470">
              <a:off x="7711762" y="5590434"/>
              <a:ext cx="9092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Holiday Lake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9B014B9-E243-45A9-9E1E-0863C4FCB27D}"/>
                </a:ext>
              </a:extLst>
            </p:cNvPr>
            <p:cNvGrpSpPr/>
            <p:nvPr/>
          </p:nvGrpSpPr>
          <p:grpSpPr>
            <a:xfrm>
              <a:off x="371207" y="6228589"/>
              <a:ext cx="3696330" cy="214879"/>
              <a:chOff x="112511" y="6236978"/>
              <a:chExt cx="3696330" cy="214879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60A4719-6254-42A2-B035-F6B1663664C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2511" y="6434631"/>
                <a:ext cx="369633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ED00748C-55FD-4D41-AF22-21193E29F4F9}"/>
                  </a:ext>
                </a:extLst>
              </p:cNvPr>
              <p:cNvCxnSpPr/>
              <p:nvPr/>
            </p:nvCxnSpPr>
            <p:spPr>
              <a:xfrm>
                <a:off x="1949153" y="6254204"/>
                <a:ext cx="0" cy="197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D7BF8B4-1A97-4947-8BB9-29239E11A96D}"/>
                  </a:ext>
                </a:extLst>
              </p:cNvPr>
              <p:cNvCxnSpPr/>
              <p:nvPr/>
            </p:nvCxnSpPr>
            <p:spPr>
              <a:xfrm>
                <a:off x="1006178" y="6254204"/>
                <a:ext cx="0" cy="197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BBD43660-DD63-4017-BF87-E256B56D0086}"/>
                  </a:ext>
                </a:extLst>
              </p:cNvPr>
              <p:cNvCxnSpPr/>
              <p:nvPr/>
            </p:nvCxnSpPr>
            <p:spPr>
              <a:xfrm>
                <a:off x="122036" y="6244679"/>
                <a:ext cx="0" cy="197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76C0F23-4A66-46A1-A211-1125BA19A1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08841" y="6236978"/>
                <a:ext cx="0" cy="197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F833C4-CC06-40F4-B8B8-38D43114D5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5866" y="6236978"/>
                <a:ext cx="0" cy="19765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5CD7EA6-F67F-4AEF-97C1-A17836CEF35D}"/>
                </a:ext>
              </a:extLst>
            </p:cNvPr>
            <p:cNvSpPr txBox="1"/>
            <p:nvPr/>
          </p:nvSpPr>
          <p:spPr>
            <a:xfrm>
              <a:off x="269686" y="6033222"/>
              <a:ext cx="2568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0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896B342-6D6D-467D-9EC0-5C3A460F8AC5}"/>
                </a:ext>
              </a:extLst>
            </p:cNvPr>
            <p:cNvSpPr txBox="1"/>
            <p:nvPr/>
          </p:nvSpPr>
          <p:spPr>
            <a:xfrm>
              <a:off x="955369" y="6064224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100 yds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A4AC100-6401-493B-8B67-65500FBA95BF}"/>
                </a:ext>
              </a:extLst>
            </p:cNvPr>
            <p:cNvSpPr txBox="1"/>
            <p:nvPr/>
          </p:nvSpPr>
          <p:spPr>
            <a:xfrm>
              <a:off x="1898081" y="6064224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200 yds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816EFF6-D326-404A-B6C9-5FD9E0E3AC44}"/>
                </a:ext>
              </a:extLst>
            </p:cNvPr>
            <p:cNvSpPr txBox="1"/>
            <p:nvPr/>
          </p:nvSpPr>
          <p:spPr>
            <a:xfrm>
              <a:off x="2810909" y="6033222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300 yds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951CFB9-B666-452F-A5A8-744CE5ACC274}"/>
                </a:ext>
              </a:extLst>
            </p:cNvPr>
            <p:cNvSpPr txBox="1"/>
            <p:nvPr/>
          </p:nvSpPr>
          <p:spPr>
            <a:xfrm>
              <a:off x="3753621" y="6033222"/>
              <a:ext cx="6254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400 yds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AC63D983-D1EB-48B0-9024-7010FFD0E5C3}"/>
                </a:ext>
              </a:extLst>
            </p:cNvPr>
            <p:cNvCxnSpPr/>
            <p:nvPr/>
          </p:nvCxnSpPr>
          <p:spPr>
            <a:xfrm flipH="1" flipV="1">
              <a:off x="4379113" y="2427400"/>
              <a:ext cx="482354" cy="583636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97169381-D5C8-4095-B25E-56016F489B72}"/>
                </a:ext>
              </a:extLst>
            </p:cNvPr>
            <p:cNvCxnSpPr/>
            <p:nvPr/>
          </p:nvCxnSpPr>
          <p:spPr>
            <a:xfrm>
              <a:off x="5526021" y="3324086"/>
              <a:ext cx="476626" cy="315169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5754210-D83B-4C4A-A543-CF59B3FC0A94}"/>
                </a:ext>
              </a:extLst>
            </p:cNvPr>
            <p:cNvSpPr txBox="1"/>
            <p:nvPr/>
          </p:nvSpPr>
          <p:spPr>
            <a:xfrm>
              <a:off x="911617" y="5617608"/>
              <a:ext cx="8851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gravel roads</a:t>
              </a: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CB0C7D03-B1F1-43C9-8D7E-76C3AADD4219}"/>
                </a:ext>
              </a:extLst>
            </p:cNvPr>
            <p:cNvSpPr/>
            <p:nvPr/>
          </p:nvSpPr>
          <p:spPr>
            <a:xfrm>
              <a:off x="420621" y="5572909"/>
              <a:ext cx="457200" cy="9877"/>
            </a:xfrm>
            <a:custGeom>
              <a:avLst/>
              <a:gdLst>
                <a:gd name="connsiteX0" fmla="*/ 0 w 457200"/>
                <a:gd name="connsiteY0" fmla="*/ 9877 h 9877"/>
                <a:gd name="connsiteX1" fmla="*/ 457200 w 457200"/>
                <a:gd name="connsiteY1" fmla="*/ 352 h 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7200" h="9877">
                  <a:moveTo>
                    <a:pt x="0" y="9877"/>
                  </a:moveTo>
                  <a:cubicBezTo>
                    <a:pt x="304734" y="-2820"/>
                    <a:pt x="152334" y="352"/>
                    <a:pt x="457200" y="35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04D365F-634B-4D59-83EF-9927CF336284}"/>
                </a:ext>
              </a:extLst>
            </p:cNvPr>
            <p:cNvSpPr txBox="1"/>
            <p:nvPr/>
          </p:nvSpPr>
          <p:spPr>
            <a:xfrm>
              <a:off x="919759" y="5435894"/>
              <a:ext cx="8851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paved roads</a:t>
              </a: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B0E4FAB5-91D0-4314-A007-D0428D72297C}"/>
                </a:ext>
              </a:extLst>
            </p:cNvPr>
            <p:cNvSpPr/>
            <p:nvPr/>
          </p:nvSpPr>
          <p:spPr>
            <a:xfrm>
              <a:off x="412228" y="5764500"/>
              <a:ext cx="457200" cy="9877"/>
            </a:xfrm>
            <a:custGeom>
              <a:avLst/>
              <a:gdLst>
                <a:gd name="connsiteX0" fmla="*/ 0 w 457200"/>
                <a:gd name="connsiteY0" fmla="*/ 9877 h 9877"/>
                <a:gd name="connsiteX1" fmla="*/ 457200 w 457200"/>
                <a:gd name="connsiteY1" fmla="*/ 352 h 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7200" h="9877">
                  <a:moveTo>
                    <a:pt x="0" y="9877"/>
                  </a:moveTo>
                  <a:cubicBezTo>
                    <a:pt x="304734" y="-2820"/>
                    <a:pt x="152334" y="352"/>
                    <a:pt x="457200" y="352"/>
                  </a:cubicBez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792B81D-9BF8-47E7-AA01-5001FEE99C3F}"/>
                </a:ext>
              </a:extLst>
            </p:cNvPr>
            <p:cNvSpPr txBox="1"/>
            <p:nvPr/>
          </p:nvSpPr>
          <p:spPr>
            <a:xfrm>
              <a:off x="3001407" y="182075"/>
              <a:ext cx="31511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Holiday Lake 4-H Center Ranges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4464216C-8020-4D15-9F48-BBBA20CF6892}"/>
                </a:ext>
              </a:extLst>
            </p:cNvPr>
            <p:cNvSpPr txBox="1"/>
            <p:nvPr/>
          </p:nvSpPr>
          <p:spPr>
            <a:xfrm>
              <a:off x="257334" y="871523"/>
              <a:ext cx="103265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4-H Camp Road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C7A96AF-D1B8-4188-B881-523CD307C3EC}"/>
                </a:ext>
              </a:extLst>
            </p:cNvPr>
            <p:cNvSpPr txBox="1"/>
            <p:nvPr/>
          </p:nvSpPr>
          <p:spPr>
            <a:xfrm>
              <a:off x="1301486" y="1518984"/>
              <a:ext cx="8418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Holiday Lake</a:t>
              </a:r>
            </a:p>
            <a:p>
              <a:r>
                <a:rPr lang="en-US" sz="1000" dirty="0"/>
                <a:t>Sign</a:t>
              </a:r>
            </a:p>
          </p:txBody>
        </p:sp>
        <p:sp>
          <p:nvSpPr>
            <p:cNvPr id="72" name="Diamond 71">
              <a:extLst>
                <a:ext uri="{FF2B5EF4-FFF2-40B4-BE49-F238E27FC236}">
                  <a16:creationId xmlns:a16="http://schemas.microsoft.com/office/drawing/2014/main" id="{A805998F-00BC-4C46-8506-EDA0FF58DF9F}"/>
                </a:ext>
              </a:extLst>
            </p:cNvPr>
            <p:cNvSpPr/>
            <p:nvPr/>
          </p:nvSpPr>
          <p:spPr>
            <a:xfrm>
              <a:off x="1162163" y="1305212"/>
              <a:ext cx="97646" cy="156982"/>
            </a:xfrm>
            <a:prstGeom prst="diamond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1C072312-47ED-4264-A908-DC0C918B70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59809" y="1458569"/>
              <a:ext cx="102539" cy="131774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58" descr="clovercol%5b1%5d">
              <a:extLst>
                <a:ext uri="{FF2B5EF4-FFF2-40B4-BE49-F238E27FC236}">
                  <a16:creationId xmlns:a16="http://schemas.microsoft.com/office/drawing/2014/main" id="{604614BE-85BA-4F58-A22C-6298942EA10A}"/>
                </a:ext>
              </a:extLst>
            </p:cNvPr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826" y="1305151"/>
              <a:ext cx="316356" cy="367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C33E582-4B1B-40A2-B488-A29C030CE23E}"/>
                </a:ext>
              </a:extLst>
            </p:cNvPr>
            <p:cNvSpPr txBox="1"/>
            <p:nvPr/>
          </p:nvSpPr>
          <p:spPr>
            <a:xfrm>
              <a:off x="899312" y="558708"/>
              <a:ext cx="963725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Shotgun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BAE6D80-5C26-482F-BF1F-BBC4006F567A}"/>
                </a:ext>
              </a:extLst>
            </p:cNvPr>
            <p:cNvSpPr txBox="1"/>
            <p:nvPr/>
          </p:nvSpPr>
          <p:spPr>
            <a:xfrm>
              <a:off x="1471972" y="4981142"/>
              <a:ext cx="1139479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dirty="0"/>
                <a:t>Silhouette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FE0F71D-0ACB-4873-8520-5A9C3E53B751}"/>
                </a:ext>
              </a:extLst>
            </p:cNvPr>
            <p:cNvSpPr txBox="1"/>
            <p:nvPr/>
          </p:nvSpPr>
          <p:spPr>
            <a:xfrm>
              <a:off x="2653962" y="2046440"/>
              <a:ext cx="931152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Hunting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1278237-1F89-4CA0-907E-105336EBE7E1}"/>
                </a:ext>
              </a:extLst>
            </p:cNvPr>
            <p:cNvSpPr txBox="1"/>
            <p:nvPr/>
          </p:nvSpPr>
          <p:spPr>
            <a:xfrm>
              <a:off x="7893266" y="4373425"/>
              <a:ext cx="920445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Air Rifle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50B5246-91C7-4DB7-B5D0-6DD1B6A9D349}"/>
                </a:ext>
              </a:extLst>
            </p:cNvPr>
            <p:cNvSpPr txBox="1"/>
            <p:nvPr/>
          </p:nvSpPr>
          <p:spPr>
            <a:xfrm rot="20502448">
              <a:off x="5565250" y="2186609"/>
              <a:ext cx="181017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State Shoot 2023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1AFBE2B-7A15-6687-4578-BA72D869032B}"/>
                </a:ext>
              </a:extLst>
            </p:cNvPr>
            <p:cNvSpPr/>
            <p:nvPr/>
          </p:nvSpPr>
          <p:spPr>
            <a:xfrm>
              <a:off x="6985620" y="3741419"/>
              <a:ext cx="595623" cy="513652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Air Pistol</a:t>
              </a:r>
            </a:p>
            <a:p>
              <a:pPr algn="ctr"/>
              <a:r>
                <a:rPr lang="en-US" sz="1100" dirty="0"/>
                <a:t>Range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74757C5-3A5A-A480-BC23-AC2A6E7A7CEB}"/>
              </a:ext>
            </a:extLst>
          </p:cNvPr>
          <p:cNvSpPr txBox="1"/>
          <p:nvPr/>
        </p:nvSpPr>
        <p:spPr>
          <a:xfrm>
            <a:off x="3469870" y="650608"/>
            <a:ext cx="43473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BB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FF35347-DC37-BA6E-CE67-FED437BE361A}"/>
              </a:ext>
            </a:extLst>
          </p:cNvPr>
          <p:cNvSpPr txBox="1"/>
          <p:nvPr/>
        </p:nvSpPr>
        <p:spPr>
          <a:xfrm>
            <a:off x="5751660" y="3078129"/>
            <a:ext cx="1064715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SB 3P</a:t>
            </a:r>
          </a:p>
          <a:p>
            <a:r>
              <a:rPr lang="en-US" dirty="0"/>
              <a:t>&amp; Muzzle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5D5222D-6674-3546-77E8-760FDD4F7425}"/>
              </a:ext>
            </a:extLst>
          </p:cNvPr>
          <p:cNvSpPr txBox="1"/>
          <p:nvPr/>
        </p:nvSpPr>
        <p:spPr>
          <a:xfrm>
            <a:off x="6913382" y="3340125"/>
            <a:ext cx="101181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Air Pistol</a:t>
            </a:r>
          </a:p>
        </p:txBody>
      </p:sp>
    </p:spTree>
    <p:extLst>
      <p:ext uri="{BB962C8B-B14F-4D97-AF65-F5344CB8AC3E}">
        <p14:creationId xmlns:p14="http://schemas.microsoft.com/office/powerpoint/2010/main" val="185936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93E8EBA0-834D-8595-2119-1C6248C124FC}"/>
              </a:ext>
            </a:extLst>
          </p:cNvPr>
          <p:cNvGrpSpPr/>
          <p:nvPr/>
        </p:nvGrpSpPr>
        <p:grpSpPr>
          <a:xfrm>
            <a:off x="15949" y="-280667"/>
            <a:ext cx="9107952" cy="7131293"/>
            <a:chOff x="15949" y="-280667"/>
            <a:chExt cx="9107952" cy="71312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188A022-D62C-4154-B1B4-79594CF91C0E}"/>
                </a:ext>
              </a:extLst>
            </p:cNvPr>
            <p:cNvSpPr txBox="1"/>
            <p:nvPr/>
          </p:nvSpPr>
          <p:spPr>
            <a:xfrm>
              <a:off x="1143000" y="1097270"/>
              <a:ext cx="538930" cy="600164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Lower</a:t>
              </a:r>
            </a:p>
            <a:p>
              <a:r>
                <a:rPr lang="en-US" sz="1100" dirty="0">
                  <a:solidFill>
                    <a:schemeClr val="bg1"/>
                  </a:solidFill>
                </a:rPr>
                <a:t>Rifle </a:t>
              </a:r>
            </a:p>
            <a:p>
              <a:r>
                <a:rPr lang="en-US" sz="1100" dirty="0">
                  <a:solidFill>
                    <a:schemeClr val="bg1"/>
                  </a:solidFill>
                </a:rPr>
                <a:t>Range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3EE1E10-A85D-4C6B-9DAB-AD31D4FFB221}"/>
                </a:ext>
              </a:extLst>
            </p:cNvPr>
            <p:cNvSpPr txBox="1"/>
            <p:nvPr/>
          </p:nvSpPr>
          <p:spPr>
            <a:xfrm>
              <a:off x="2310030" y="1134728"/>
              <a:ext cx="691215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Air Pistol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C4EF174-C62B-4725-B6D3-A908D505847E}"/>
                </a:ext>
              </a:extLst>
            </p:cNvPr>
            <p:cNvSpPr txBox="1"/>
            <p:nvPr/>
          </p:nvSpPr>
          <p:spPr>
            <a:xfrm>
              <a:off x="1420118" y="3213556"/>
              <a:ext cx="809837" cy="430887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Swimming </a:t>
              </a:r>
            </a:p>
            <a:p>
              <a:r>
                <a:rPr lang="en-US" sz="1100" dirty="0">
                  <a:solidFill>
                    <a:schemeClr val="bg1"/>
                  </a:solidFill>
                </a:rPr>
                <a:t>Pool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AE7757C-C99C-4478-9A6C-4015902297FE}"/>
                </a:ext>
              </a:extLst>
            </p:cNvPr>
            <p:cNvSpPr txBox="1"/>
            <p:nvPr/>
          </p:nvSpPr>
          <p:spPr>
            <a:xfrm>
              <a:off x="905125" y="4973570"/>
              <a:ext cx="490840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PODs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BA37AF8-614D-4253-915B-0270AE803CC6}"/>
                </a:ext>
              </a:extLst>
            </p:cNvPr>
            <p:cNvSpPr txBox="1"/>
            <p:nvPr/>
          </p:nvSpPr>
          <p:spPr>
            <a:xfrm>
              <a:off x="4035037" y="5342835"/>
              <a:ext cx="821059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Lake Lodge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24A3FC1-DA78-45E8-BE79-904C043569C8}"/>
                </a:ext>
              </a:extLst>
            </p:cNvPr>
            <p:cNvSpPr txBox="1"/>
            <p:nvPr/>
          </p:nvSpPr>
          <p:spPr>
            <a:xfrm>
              <a:off x="3696257" y="4771944"/>
              <a:ext cx="909223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 err="1">
                  <a:solidFill>
                    <a:schemeClr val="bg1"/>
                  </a:solidFill>
                </a:rPr>
                <a:t>Ampitheater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BF6808-501E-46E9-AB4F-E80193F0D0AC}"/>
                </a:ext>
              </a:extLst>
            </p:cNvPr>
            <p:cNvSpPr txBox="1"/>
            <p:nvPr/>
          </p:nvSpPr>
          <p:spPr>
            <a:xfrm>
              <a:off x="4708446" y="4287702"/>
              <a:ext cx="819455" cy="430887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Large</a:t>
              </a:r>
            </a:p>
            <a:p>
              <a:r>
                <a:rPr lang="en-US" sz="1100" dirty="0">
                  <a:solidFill>
                    <a:schemeClr val="bg1"/>
                  </a:solidFill>
                </a:rPr>
                <a:t>Bunkhouse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0202AC-9AEE-4719-A79F-76F0960D1B1F}"/>
                </a:ext>
              </a:extLst>
            </p:cNvPr>
            <p:cNvSpPr txBox="1"/>
            <p:nvPr/>
          </p:nvSpPr>
          <p:spPr>
            <a:xfrm rot="19886063">
              <a:off x="6498638" y="2781734"/>
              <a:ext cx="631904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Pavilion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C8466AC-2431-4DE1-8283-DD5B8CA6A93C}"/>
                </a:ext>
              </a:extLst>
            </p:cNvPr>
            <p:cNvSpPr txBox="1"/>
            <p:nvPr/>
          </p:nvSpPr>
          <p:spPr>
            <a:xfrm>
              <a:off x="3828644" y="3221312"/>
              <a:ext cx="526106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Office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44EC902-C4B0-4125-918F-E006A5CF4E07}"/>
                </a:ext>
              </a:extLst>
            </p:cNvPr>
            <p:cNvSpPr txBox="1"/>
            <p:nvPr/>
          </p:nvSpPr>
          <p:spPr>
            <a:xfrm>
              <a:off x="3669523" y="2735259"/>
              <a:ext cx="615874" cy="430887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Nature </a:t>
              </a:r>
            </a:p>
            <a:p>
              <a:r>
                <a:rPr lang="en-US" sz="1100" dirty="0">
                  <a:solidFill>
                    <a:schemeClr val="bg1"/>
                  </a:solidFill>
                </a:rPr>
                <a:t>Center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B836F5-B028-470C-A1D1-EDF26DE6F908}"/>
                </a:ext>
              </a:extLst>
            </p:cNvPr>
            <p:cNvSpPr txBox="1"/>
            <p:nvPr/>
          </p:nvSpPr>
          <p:spPr>
            <a:xfrm>
              <a:off x="5970955" y="3341461"/>
              <a:ext cx="489236" cy="261610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Clinic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19A14C-0EA4-497F-8CC3-CB32F89241B2}"/>
                </a:ext>
              </a:extLst>
            </p:cNvPr>
            <p:cNvSpPr/>
            <p:nvPr/>
          </p:nvSpPr>
          <p:spPr>
            <a:xfrm>
              <a:off x="15949" y="3019647"/>
              <a:ext cx="5459818" cy="1143000"/>
            </a:xfrm>
            <a:custGeom>
              <a:avLst/>
              <a:gdLst>
                <a:gd name="connsiteX0" fmla="*/ 0 w 5459818"/>
                <a:gd name="connsiteY0" fmla="*/ 0 h 1143000"/>
                <a:gd name="connsiteX1" fmla="*/ 26581 w 5459818"/>
                <a:gd name="connsiteY1" fmla="*/ 10632 h 1143000"/>
                <a:gd name="connsiteX2" fmla="*/ 31898 w 5459818"/>
                <a:gd name="connsiteY2" fmla="*/ 26581 h 1143000"/>
                <a:gd name="connsiteX3" fmla="*/ 63795 w 5459818"/>
                <a:gd name="connsiteY3" fmla="*/ 53162 h 1143000"/>
                <a:gd name="connsiteX4" fmla="*/ 90377 w 5459818"/>
                <a:gd name="connsiteY4" fmla="*/ 79744 h 1143000"/>
                <a:gd name="connsiteX5" fmla="*/ 122274 w 5459818"/>
                <a:gd name="connsiteY5" fmla="*/ 106325 h 1143000"/>
                <a:gd name="connsiteX6" fmla="*/ 132907 w 5459818"/>
                <a:gd name="connsiteY6" fmla="*/ 122274 h 1143000"/>
                <a:gd name="connsiteX7" fmla="*/ 164804 w 5459818"/>
                <a:gd name="connsiteY7" fmla="*/ 148855 h 1143000"/>
                <a:gd name="connsiteX8" fmla="*/ 202018 w 5459818"/>
                <a:gd name="connsiteY8" fmla="*/ 191386 h 1143000"/>
                <a:gd name="connsiteX9" fmla="*/ 212651 w 5459818"/>
                <a:gd name="connsiteY9" fmla="*/ 207334 h 1143000"/>
                <a:gd name="connsiteX10" fmla="*/ 244549 w 5459818"/>
                <a:gd name="connsiteY10" fmla="*/ 228600 h 1143000"/>
                <a:gd name="connsiteX11" fmla="*/ 255181 w 5459818"/>
                <a:gd name="connsiteY11" fmla="*/ 244548 h 1143000"/>
                <a:gd name="connsiteX12" fmla="*/ 271130 w 5459818"/>
                <a:gd name="connsiteY12" fmla="*/ 255181 h 1143000"/>
                <a:gd name="connsiteX13" fmla="*/ 276446 w 5459818"/>
                <a:gd name="connsiteY13" fmla="*/ 271130 h 1143000"/>
                <a:gd name="connsiteX14" fmla="*/ 292395 w 5459818"/>
                <a:gd name="connsiteY14" fmla="*/ 287079 h 1143000"/>
                <a:gd name="connsiteX15" fmla="*/ 313660 w 5459818"/>
                <a:gd name="connsiteY15" fmla="*/ 318976 h 1143000"/>
                <a:gd name="connsiteX16" fmla="*/ 345558 w 5459818"/>
                <a:gd name="connsiteY16" fmla="*/ 366823 h 1143000"/>
                <a:gd name="connsiteX17" fmla="*/ 356191 w 5459818"/>
                <a:gd name="connsiteY17" fmla="*/ 382772 h 1143000"/>
                <a:gd name="connsiteX18" fmla="*/ 372139 w 5459818"/>
                <a:gd name="connsiteY18" fmla="*/ 393404 h 1143000"/>
                <a:gd name="connsiteX19" fmla="*/ 404037 w 5459818"/>
                <a:gd name="connsiteY19" fmla="*/ 425302 h 1143000"/>
                <a:gd name="connsiteX20" fmla="*/ 435935 w 5459818"/>
                <a:gd name="connsiteY20" fmla="*/ 446567 h 1143000"/>
                <a:gd name="connsiteX21" fmla="*/ 467832 w 5459818"/>
                <a:gd name="connsiteY21" fmla="*/ 478465 h 1143000"/>
                <a:gd name="connsiteX22" fmla="*/ 494414 w 5459818"/>
                <a:gd name="connsiteY22" fmla="*/ 510362 h 1143000"/>
                <a:gd name="connsiteX23" fmla="*/ 526311 w 5459818"/>
                <a:gd name="connsiteY23" fmla="*/ 531627 h 1143000"/>
                <a:gd name="connsiteX24" fmla="*/ 558209 w 5459818"/>
                <a:gd name="connsiteY24" fmla="*/ 542260 h 1143000"/>
                <a:gd name="connsiteX25" fmla="*/ 590107 w 5459818"/>
                <a:gd name="connsiteY25" fmla="*/ 563525 h 1143000"/>
                <a:gd name="connsiteX26" fmla="*/ 606056 w 5459818"/>
                <a:gd name="connsiteY26" fmla="*/ 574158 h 1143000"/>
                <a:gd name="connsiteX27" fmla="*/ 637953 w 5459818"/>
                <a:gd name="connsiteY27" fmla="*/ 590106 h 1143000"/>
                <a:gd name="connsiteX28" fmla="*/ 653902 w 5459818"/>
                <a:gd name="connsiteY28" fmla="*/ 622004 h 1143000"/>
                <a:gd name="connsiteX29" fmla="*/ 669851 w 5459818"/>
                <a:gd name="connsiteY29" fmla="*/ 627320 h 1143000"/>
                <a:gd name="connsiteX30" fmla="*/ 701749 w 5459818"/>
                <a:gd name="connsiteY30" fmla="*/ 653902 h 1143000"/>
                <a:gd name="connsiteX31" fmla="*/ 733646 w 5459818"/>
                <a:gd name="connsiteY31" fmla="*/ 675167 h 1143000"/>
                <a:gd name="connsiteX32" fmla="*/ 749595 w 5459818"/>
                <a:gd name="connsiteY32" fmla="*/ 685800 h 1143000"/>
                <a:gd name="connsiteX33" fmla="*/ 765544 w 5459818"/>
                <a:gd name="connsiteY33" fmla="*/ 696432 h 1143000"/>
                <a:gd name="connsiteX34" fmla="*/ 781493 w 5459818"/>
                <a:gd name="connsiteY34" fmla="*/ 707065 h 1143000"/>
                <a:gd name="connsiteX35" fmla="*/ 808074 w 5459818"/>
                <a:gd name="connsiteY35" fmla="*/ 728330 h 1143000"/>
                <a:gd name="connsiteX36" fmla="*/ 824023 w 5459818"/>
                <a:gd name="connsiteY36" fmla="*/ 738962 h 1143000"/>
                <a:gd name="connsiteX37" fmla="*/ 855921 w 5459818"/>
                <a:gd name="connsiteY37" fmla="*/ 749595 h 1143000"/>
                <a:gd name="connsiteX38" fmla="*/ 871870 w 5459818"/>
                <a:gd name="connsiteY38" fmla="*/ 760227 h 1143000"/>
                <a:gd name="connsiteX39" fmla="*/ 887818 w 5459818"/>
                <a:gd name="connsiteY39" fmla="*/ 776176 h 1143000"/>
                <a:gd name="connsiteX40" fmla="*/ 903767 w 5459818"/>
                <a:gd name="connsiteY40" fmla="*/ 781493 h 1143000"/>
                <a:gd name="connsiteX41" fmla="*/ 935665 w 5459818"/>
                <a:gd name="connsiteY41" fmla="*/ 802758 h 1143000"/>
                <a:gd name="connsiteX42" fmla="*/ 951614 w 5459818"/>
                <a:gd name="connsiteY42" fmla="*/ 813390 h 1143000"/>
                <a:gd name="connsiteX43" fmla="*/ 967563 w 5459818"/>
                <a:gd name="connsiteY43" fmla="*/ 829339 h 1143000"/>
                <a:gd name="connsiteX44" fmla="*/ 983511 w 5459818"/>
                <a:gd name="connsiteY44" fmla="*/ 834655 h 1143000"/>
                <a:gd name="connsiteX45" fmla="*/ 999460 w 5459818"/>
                <a:gd name="connsiteY45" fmla="*/ 845288 h 1143000"/>
                <a:gd name="connsiteX46" fmla="*/ 1015409 w 5459818"/>
                <a:gd name="connsiteY46" fmla="*/ 861237 h 1143000"/>
                <a:gd name="connsiteX47" fmla="*/ 1031358 w 5459818"/>
                <a:gd name="connsiteY47" fmla="*/ 866553 h 1143000"/>
                <a:gd name="connsiteX48" fmla="*/ 1047307 w 5459818"/>
                <a:gd name="connsiteY48" fmla="*/ 877186 h 1143000"/>
                <a:gd name="connsiteX49" fmla="*/ 1057939 w 5459818"/>
                <a:gd name="connsiteY49" fmla="*/ 893134 h 1143000"/>
                <a:gd name="connsiteX50" fmla="*/ 1095153 w 5459818"/>
                <a:gd name="connsiteY50" fmla="*/ 909083 h 1143000"/>
                <a:gd name="connsiteX51" fmla="*/ 1127051 w 5459818"/>
                <a:gd name="connsiteY51" fmla="*/ 925032 h 1143000"/>
                <a:gd name="connsiteX52" fmla="*/ 1143000 w 5459818"/>
                <a:gd name="connsiteY52" fmla="*/ 935665 h 1143000"/>
                <a:gd name="connsiteX53" fmla="*/ 1153632 w 5459818"/>
                <a:gd name="connsiteY53" fmla="*/ 951613 h 1143000"/>
                <a:gd name="connsiteX54" fmla="*/ 1185530 w 5459818"/>
                <a:gd name="connsiteY54" fmla="*/ 962246 h 1143000"/>
                <a:gd name="connsiteX55" fmla="*/ 1217428 w 5459818"/>
                <a:gd name="connsiteY55" fmla="*/ 978195 h 1143000"/>
                <a:gd name="connsiteX56" fmla="*/ 1249325 w 5459818"/>
                <a:gd name="connsiteY56" fmla="*/ 994144 h 1143000"/>
                <a:gd name="connsiteX57" fmla="*/ 1302488 w 5459818"/>
                <a:gd name="connsiteY57" fmla="*/ 999460 h 1143000"/>
                <a:gd name="connsiteX58" fmla="*/ 1345018 w 5459818"/>
                <a:gd name="connsiteY58" fmla="*/ 1004776 h 1143000"/>
                <a:gd name="connsiteX59" fmla="*/ 1392865 w 5459818"/>
                <a:gd name="connsiteY59" fmla="*/ 1020725 h 1143000"/>
                <a:gd name="connsiteX60" fmla="*/ 1408814 w 5459818"/>
                <a:gd name="connsiteY60" fmla="*/ 1026041 h 1143000"/>
                <a:gd name="connsiteX61" fmla="*/ 1456660 w 5459818"/>
                <a:gd name="connsiteY61" fmla="*/ 1041990 h 1143000"/>
                <a:gd name="connsiteX62" fmla="*/ 1488558 w 5459818"/>
                <a:gd name="connsiteY62" fmla="*/ 1052623 h 1143000"/>
                <a:gd name="connsiteX63" fmla="*/ 1536404 w 5459818"/>
                <a:gd name="connsiteY63" fmla="*/ 1068572 h 1143000"/>
                <a:gd name="connsiteX64" fmla="*/ 1573618 w 5459818"/>
                <a:gd name="connsiteY64" fmla="*/ 1079204 h 1143000"/>
                <a:gd name="connsiteX65" fmla="*/ 1637414 w 5459818"/>
                <a:gd name="connsiteY65" fmla="*/ 1084520 h 1143000"/>
                <a:gd name="connsiteX66" fmla="*/ 1695893 w 5459818"/>
                <a:gd name="connsiteY66" fmla="*/ 1095153 h 1143000"/>
                <a:gd name="connsiteX67" fmla="*/ 1733107 w 5459818"/>
                <a:gd name="connsiteY67" fmla="*/ 1100469 h 1143000"/>
                <a:gd name="connsiteX68" fmla="*/ 1780953 w 5459818"/>
                <a:gd name="connsiteY68" fmla="*/ 1111102 h 1143000"/>
                <a:gd name="connsiteX69" fmla="*/ 1823484 w 5459818"/>
                <a:gd name="connsiteY69" fmla="*/ 1121734 h 1143000"/>
                <a:gd name="connsiteX70" fmla="*/ 1908544 w 5459818"/>
                <a:gd name="connsiteY70" fmla="*/ 1127051 h 1143000"/>
                <a:gd name="connsiteX71" fmla="*/ 1956391 w 5459818"/>
                <a:gd name="connsiteY71" fmla="*/ 1132367 h 1143000"/>
                <a:gd name="connsiteX72" fmla="*/ 2004237 w 5459818"/>
                <a:gd name="connsiteY72" fmla="*/ 1143000 h 1143000"/>
                <a:gd name="connsiteX73" fmla="*/ 2248786 w 5459818"/>
                <a:gd name="connsiteY73" fmla="*/ 1137683 h 1143000"/>
                <a:gd name="connsiteX74" fmla="*/ 2339163 w 5459818"/>
                <a:gd name="connsiteY74" fmla="*/ 1127051 h 1143000"/>
                <a:gd name="connsiteX75" fmla="*/ 2371060 w 5459818"/>
                <a:gd name="connsiteY75" fmla="*/ 1116418 h 1143000"/>
                <a:gd name="connsiteX76" fmla="*/ 2387009 w 5459818"/>
                <a:gd name="connsiteY76" fmla="*/ 1111102 h 1143000"/>
                <a:gd name="connsiteX77" fmla="*/ 2408274 w 5459818"/>
                <a:gd name="connsiteY77" fmla="*/ 1105786 h 1143000"/>
                <a:gd name="connsiteX78" fmla="*/ 2434856 w 5459818"/>
                <a:gd name="connsiteY78" fmla="*/ 1100469 h 1143000"/>
                <a:gd name="connsiteX79" fmla="*/ 2482702 w 5459818"/>
                <a:gd name="connsiteY79" fmla="*/ 1084520 h 1143000"/>
                <a:gd name="connsiteX80" fmla="*/ 2498651 w 5459818"/>
                <a:gd name="connsiteY80" fmla="*/ 1079204 h 1143000"/>
                <a:gd name="connsiteX81" fmla="*/ 2519916 w 5459818"/>
                <a:gd name="connsiteY81" fmla="*/ 1073888 h 1143000"/>
                <a:gd name="connsiteX82" fmla="*/ 2557130 w 5459818"/>
                <a:gd name="connsiteY82" fmla="*/ 1063255 h 1143000"/>
                <a:gd name="connsiteX83" fmla="*/ 2573079 w 5459818"/>
                <a:gd name="connsiteY83" fmla="*/ 1052623 h 1143000"/>
                <a:gd name="connsiteX84" fmla="*/ 2599660 w 5459818"/>
                <a:gd name="connsiteY84" fmla="*/ 1047306 h 1143000"/>
                <a:gd name="connsiteX85" fmla="*/ 2615609 w 5459818"/>
                <a:gd name="connsiteY85" fmla="*/ 1041990 h 1143000"/>
                <a:gd name="connsiteX86" fmla="*/ 2705986 w 5459818"/>
                <a:gd name="connsiteY86" fmla="*/ 1036674 h 1143000"/>
                <a:gd name="connsiteX87" fmla="*/ 2748516 w 5459818"/>
                <a:gd name="connsiteY87" fmla="*/ 1031358 h 1143000"/>
                <a:gd name="connsiteX88" fmla="*/ 2801679 w 5459818"/>
                <a:gd name="connsiteY88" fmla="*/ 1020725 h 1143000"/>
                <a:gd name="connsiteX89" fmla="*/ 2828260 w 5459818"/>
                <a:gd name="connsiteY89" fmla="*/ 1015409 h 1143000"/>
                <a:gd name="connsiteX90" fmla="*/ 2881423 w 5459818"/>
                <a:gd name="connsiteY90" fmla="*/ 1004776 h 1143000"/>
                <a:gd name="connsiteX91" fmla="*/ 2913321 w 5459818"/>
                <a:gd name="connsiteY91" fmla="*/ 994144 h 1143000"/>
                <a:gd name="connsiteX92" fmla="*/ 2966484 w 5459818"/>
                <a:gd name="connsiteY92" fmla="*/ 978195 h 1143000"/>
                <a:gd name="connsiteX93" fmla="*/ 2982432 w 5459818"/>
                <a:gd name="connsiteY93" fmla="*/ 972879 h 1143000"/>
                <a:gd name="connsiteX94" fmla="*/ 2998381 w 5459818"/>
                <a:gd name="connsiteY94" fmla="*/ 967562 h 1143000"/>
                <a:gd name="connsiteX95" fmla="*/ 3056860 w 5459818"/>
                <a:gd name="connsiteY95" fmla="*/ 956930 h 1143000"/>
                <a:gd name="connsiteX96" fmla="*/ 3088758 w 5459818"/>
                <a:gd name="connsiteY96" fmla="*/ 946297 h 1143000"/>
                <a:gd name="connsiteX97" fmla="*/ 3104707 w 5459818"/>
                <a:gd name="connsiteY97" fmla="*/ 940981 h 1143000"/>
                <a:gd name="connsiteX98" fmla="*/ 3189767 w 5459818"/>
                <a:gd name="connsiteY98" fmla="*/ 925032 h 1143000"/>
                <a:gd name="connsiteX99" fmla="*/ 3205716 w 5459818"/>
                <a:gd name="connsiteY99" fmla="*/ 919716 h 1143000"/>
                <a:gd name="connsiteX100" fmla="*/ 3221665 w 5459818"/>
                <a:gd name="connsiteY100" fmla="*/ 909083 h 1143000"/>
                <a:gd name="connsiteX101" fmla="*/ 3253563 w 5459818"/>
                <a:gd name="connsiteY101" fmla="*/ 903767 h 1143000"/>
                <a:gd name="connsiteX102" fmla="*/ 3274828 w 5459818"/>
                <a:gd name="connsiteY102" fmla="*/ 898451 h 1143000"/>
                <a:gd name="connsiteX103" fmla="*/ 3306725 w 5459818"/>
                <a:gd name="connsiteY103" fmla="*/ 882502 h 1143000"/>
                <a:gd name="connsiteX104" fmla="*/ 3338623 w 5459818"/>
                <a:gd name="connsiteY104" fmla="*/ 866553 h 1143000"/>
                <a:gd name="connsiteX105" fmla="*/ 3370521 w 5459818"/>
                <a:gd name="connsiteY105" fmla="*/ 850604 h 1143000"/>
                <a:gd name="connsiteX106" fmla="*/ 3386470 w 5459818"/>
                <a:gd name="connsiteY106" fmla="*/ 839972 h 1143000"/>
                <a:gd name="connsiteX107" fmla="*/ 3434316 w 5459818"/>
                <a:gd name="connsiteY107" fmla="*/ 824023 h 1143000"/>
                <a:gd name="connsiteX108" fmla="*/ 3450265 w 5459818"/>
                <a:gd name="connsiteY108" fmla="*/ 818706 h 1143000"/>
                <a:gd name="connsiteX109" fmla="*/ 3492795 w 5459818"/>
                <a:gd name="connsiteY109" fmla="*/ 802758 h 1143000"/>
                <a:gd name="connsiteX110" fmla="*/ 3524693 w 5459818"/>
                <a:gd name="connsiteY110" fmla="*/ 792125 h 1143000"/>
                <a:gd name="connsiteX111" fmla="*/ 3567223 w 5459818"/>
                <a:gd name="connsiteY111" fmla="*/ 781493 h 1143000"/>
                <a:gd name="connsiteX112" fmla="*/ 3599121 w 5459818"/>
                <a:gd name="connsiteY112" fmla="*/ 770860 h 1143000"/>
                <a:gd name="connsiteX113" fmla="*/ 3625702 w 5459818"/>
                <a:gd name="connsiteY113" fmla="*/ 765544 h 1143000"/>
                <a:gd name="connsiteX114" fmla="*/ 3657600 w 5459818"/>
                <a:gd name="connsiteY114" fmla="*/ 754911 h 1143000"/>
                <a:gd name="connsiteX115" fmla="*/ 3673549 w 5459818"/>
                <a:gd name="connsiteY115" fmla="*/ 749595 h 1143000"/>
                <a:gd name="connsiteX116" fmla="*/ 3694814 w 5459818"/>
                <a:gd name="connsiteY116" fmla="*/ 744279 h 1143000"/>
                <a:gd name="connsiteX117" fmla="*/ 3732028 w 5459818"/>
                <a:gd name="connsiteY117" fmla="*/ 733646 h 1143000"/>
                <a:gd name="connsiteX118" fmla="*/ 3747977 w 5459818"/>
                <a:gd name="connsiteY118" fmla="*/ 723013 h 1143000"/>
                <a:gd name="connsiteX119" fmla="*/ 3795823 w 5459818"/>
                <a:gd name="connsiteY119" fmla="*/ 712381 h 1143000"/>
                <a:gd name="connsiteX120" fmla="*/ 3811772 w 5459818"/>
                <a:gd name="connsiteY120" fmla="*/ 701748 h 1143000"/>
                <a:gd name="connsiteX121" fmla="*/ 3848986 w 5459818"/>
                <a:gd name="connsiteY121" fmla="*/ 691116 h 1143000"/>
                <a:gd name="connsiteX122" fmla="*/ 3864935 w 5459818"/>
                <a:gd name="connsiteY122" fmla="*/ 680483 h 1143000"/>
                <a:gd name="connsiteX123" fmla="*/ 3896832 w 5459818"/>
                <a:gd name="connsiteY123" fmla="*/ 669851 h 1143000"/>
                <a:gd name="connsiteX124" fmla="*/ 3912781 w 5459818"/>
                <a:gd name="connsiteY124" fmla="*/ 648586 h 1143000"/>
                <a:gd name="connsiteX125" fmla="*/ 4045688 w 5459818"/>
                <a:gd name="connsiteY125" fmla="*/ 632637 h 1143000"/>
                <a:gd name="connsiteX126" fmla="*/ 4130749 w 5459818"/>
                <a:gd name="connsiteY126" fmla="*/ 627320 h 1143000"/>
                <a:gd name="connsiteX127" fmla="*/ 4162646 w 5459818"/>
                <a:gd name="connsiteY127" fmla="*/ 622004 h 1143000"/>
                <a:gd name="connsiteX128" fmla="*/ 4183911 w 5459818"/>
                <a:gd name="connsiteY128" fmla="*/ 616688 h 1143000"/>
                <a:gd name="connsiteX129" fmla="*/ 4231758 w 5459818"/>
                <a:gd name="connsiteY129" fmla="*/ 611372 h 1143000"/>
                <a:gd name="connsiteX130" fmla="*/ 4258339 w 5459818"/>
                <a:gd name="connsiteY130" fmla="*/ 606055 h 1143000"/>
                <a:gd name="connsiteX131" fmla="*/ 4274288 w 5459818"/>
                <a:gd name="connsiteY131" fmla="*/ 600739 h 1143000"/>
                <a:gd name="connsiteX132" fmla="*/ 4327451 w 5459818"/>
                <a:gd name="connsiteY132" fmla="*/ 595423 h 1143000"/>
                <a:gd name="connsiteX133" fmla="*/ 4343400 w 5459818"/>
                <a:gd name="connsiteY133" fmla="*/ 590106 h 1143000"/>
                <a:gd name="connsiteX134" fmla="*/ 4364665 w 5459818"/>
                <a:gd name="connsiteY134" fmla="*/ 584790 h 1143000"/>
                <a:gd name="connsiteX135" fmla="*/ 4385930 w 5459818"/>
                <a:gd name="connsiteY135" fmla="*/ 574158 h 1143000"/>
                <a:gd name="connsiteX136" fmla="*/ 4423144 w 5459818"/>
                <a:gd name="connsiteY136" fmla="*/ 563525 h 1143000"/>
                <a:gd name="connsiteX137" fmla="*/ 4470991 w 5459818"/>
                <a:gd name="connsiteY137" fmla="*/ 547576 h 1143000"/>
                <a:gd name="connsiteX138" fmla="*/ 4492256 w 5459818"/>
                <a:gd name="connsiteY138" fmla="*/ 542260 h 1143000"/>
                <a:gd name="connsiteX139" fmla="*/ 4508204 w 5459818"/>
                <a:gd name="connsiteY139" fmla="*/ 536944 h 1143000"/>
                <a:gd name="connsiteX140" fmla="*/ 4534786 w 5459818"/>
                <a:gd name="connsiteY140" fmla="*/ 531627 h 1143000"/>
                <a:gd name="connsiteX141" fmla="*/ 4550735 w 5459818"/>
                <a:gd name="connsiteY141" fmla="*/ 526311 h 1143000"/>
                <a:gd name="connsiteX142" fmla="*/ 4577316 w 5459818"/>
                <a:gd name="connsiteY142" fmla="*/ 520995 h 1143000"/>
                <a:gd name="connsiteX143" fmla="*/ 4593265 w 5459818"/>
                <a:gd name="connsiteY143" fmla="*/ 515679 h 1143000"/>
                <a:gd name="connsiteX144" fmla="*/ 4635795 w 5459818"/>
                <a:gd name="connsiteY144" fmla="*/ 505046 h 1143000"/>
                <a:gd name="connsiteX145" fmla="*/ 4662377 w 5459818"/>
                <a:gd name="connsiteY145" fmla="*/ 499730 h 1143000"/>
                <a:gd name="connsiteX146" fmla="*/ 4694274 w 5459818"/>
                <a:gd name="connsiteY146" fmla="*/ 489097 h 1143000"/>
                <a:gd name="connsiteX147" fmla="*/ 4742121 w 5459818"/>
                <a:gd name="connsiteY147" fmla="*/ 478465 h 1143000"/>
                <a:gd name="connsiteX148" fmla="*/ 4795284 w 5459818"/>
                <a:gd name="connsiteY148" fmla="*/ 462516 h 1143000"/>
                <a:gd name="connsiteX149" fmla="*/ 4843130 w 5459818"/>
                <a:gd name="connsiteY149" fmla="*/ 457200 h 1143000"/>
                <a:gd name="connsiteX150" fmla="*/ 4869711 w 5459818"/>
                <a:gd name="connsiteY150" fmla="*/ 451883 h 1143000"/>
                <a:gd name="connsiteX151" fmla="*/ 4938823 w 5459818"/>
                <a:gd name="connsiteY151" fmla="*/ 446567 h 1143000"/>
                <a:gd name="connsiteX152" fmla="*/ 4976037 w 5459818"/>
                <a:gd name="connsiteY152" fmla="*/ 441251 h 1143000"/>
                <a:gd name="connsiteX153" fmla="*/ 5018567 w 5459818"/>
                <a:gd name="connsiteY153" fmla="*/ 430618 h 1143000"/>
                <a:gd name="connsiteX154" fmla="*/ 5071730 w 5459818"/>
                <a:gd name="connsiteY154" fmla="*/ 419986 h 1143000"/>
                <a:gd name="connsiteX155" fmla="*/ 5194004 w 5459818"/>
                <a:gd name="connsiteY155" fmla="*/ 430618 h 1143000"/>
                <a:gd name="connsiteX156" fmla="*/ 5236535 w 5459818"/>
                <a:gd name="connsiteY156" fmla="*/ 441251 h 1143000"/>
                <a:gd name="connsiteX157" fmla="*/ 5257800 w 5459818"/>
                <a:gd name="connsiteY157" fmla="*/ 478465 h 1143000"/>
                <a:gd name="connsiteX158" fmla="*/ 5300330 w 5459818"/>
                <a:gd name="connsiteY158" fmla="*/ 505046 h 1143000"/>
                <a:gd name="connsiteX159" fmla="*/ 5316279 w 5459818"/>
                <a:gd name="connsiteY159" fmla="*/ 515679 h 1143000"/>
                <a:gd name="connsiteX160" fmla="*/ 5342860 w 5459818"/>
                <a:gd name="connsiteY160" fmla="*/ 520995 h 1143000"/>
                <a:gd name="connsiteX161" fmla="*/ 5358809 w 5459818"/>
                <a:gd name="connsiteY161" fmla="*/ 531627 h 1143000"/>
                <a:gd name="connsiteX162" fmla="*/ 5374758 w 5459818"/>
                <a:gd name="connsiteY162" fmla="*/ 536944 h 1143000"/>
                <a:gd name="connsiteX163" fmla="*/ 5422604 w 5459818"/>
                <a:gd name="connsiteY163" fmla="*/ 563525 h 1143000"/>
                <a:gd name="connsiteX164" fmla="*/ 5438553 w 5459818"/>
                <a:gd name="connsiteY164" fmla="*/ 579474 h 1143000"/>
                <a:gd name="connsiteX165" fmla="*/ 5443870 w 5459818"/>
                <a:gd name="connsiteY165" fmla="*/ 595423 h 1143000"/>
                <a:gd name="connsiteX166" fmla="*/ 5459818 w 5459818"/>
                <a:gd name="connsiteY166" fmla="*/ 616688 h 1143000"/>
                <a:gd name="connsiteX167" fmla="*/ 5454502 w 5459818"/>
                <a:gd name="connsiteY167" fmla="*/ 802758 h 1143000"/>
                <a:gd name="connsiteX168" fmla="*/ 5422604 w 5459818"/>
                <a:gd name="connsiteY168" fmla="*/ 866553 h 1143000"/>
                <a:gd name="connsiteX169" fmla="*/ 5411972 w 5459818"/>
                <a:gd name="connsiteY169" fmla="*/ 887818 h 1143000"/>
                <a:gd name="connsiteX170" fmla="*/ 5406656 w 5459818"/>
                <a:gd name="connsiteY170" fmla="*/ 903767 h 1143000"/>
                <a:gd name="connsiteX171" fmla="*/ 5385391 w 5459818"/>
                <a:gd name="connsiteY171" fmla="*/ 940981 h 1143000"/>
                <a:gd name="connsiteX172" fmla="*/ 5380074 w 5459818"/>
                <a:gd name="connsiteY172" fmla="*/ 956930 h 1143000"/>
                <a:gd name="connsiteX173" fmla="*/ 5364125 w 5459818"/>
                <a:gd name="connsiteY173" fmla="*/ 972879 h 1143000"/>
                <a:gd name="connsiteX174" fmla="*/ 5353493 w 5459818"/>
                <a:gd name="connsiteY174" fmla="*/ 988827 h 1143000"/>
                <a:gd name="connsiteX175" fmla="*/ 5321595 w 5459818"/>
                <a:gd name="connsiteY175" fmla="*/ 1010093 h 1143000"/>
                <a:gd name="connsiteX176" fmla="*/ 5300330 w 5459818"/>
                <a:gd name="connsiteY176" fmla="*/ 1047306 h 1143000"/>
                <a:gd name="connsiteX177" fmla="*/ 5284381 w 5459818"/>
                <a:gd name="connsiteY177" fmla="*/ 1063255 h 1143000"/>
                <a:gd name="connsiteX178" fmla="*/ 5247167 w 5459818"/>
                <a:gd name="connsiteY178" fmla="*/ 1068572 h 1143000"/>
                <a:gd name="connsiteX179" fmla="*/ 5215270 w 5459818"/>
                <a:gd name="connsiteY179" fmla="*/ 1084520 h 1143000"/>
                <a:gd name="connsiteX180" fmla="*/ 5188688 w 5459818"/>
                <a:gd name="connsiteY180" fmla="*/ 1095153 h 1143000"/>
                <a:gd name="connsiteX181" fmla="*/ 5002618 w 5459818"/>
                <a:gd name="connsiteY181" fmla="*/ 1089837 h 1143000"/>
                <a:gd name="connsiteX182" fmla="*/ 4986670 w 5459818"/>
                <a:gd name="connsiteY182" fmla="*/ 1084520 h 1143000"/>
                <a:gd name="connsiteX183" fmla="*/ 4960088 w 5459818"/>
                <a:gd name="connsiteY183" fmla="*/ 1079204 h 1143000"/>
                <a:gd name="connsiteX184" fmla="*/ 4944139 w 5459818"/>
                <a:gd name="connsiteY184" fmla="*/ 1073888 h 1143000"/>
                <a:gd name="connsiteX185" fmla="*/ 4922874 w 5459818"/>
                <a:gd name="connsiteY185" fmla="*/ 1068572 h 1143000"/>
                <a:gd name="connsiteX186" fmla="*/ 4901609 w 5459818"/>
                <a:gd name="connsiteY186" fmla="*/ 1063255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</a:cxnLst>
              <a:rect l="l" t="t" r="r" b="b"/>
              <a:pathLst>
                <a:path w="5459818" h="1143000">
                  <a:moveTo>
                    <a:pt x="0" y="0"/>
                  </a:moveTo>
                  <a:cubicBezTo>
                    <a:pt x="8860" y="3544"/>
                    <a:pt x="19250" y="4523"/>
                    <a:pt x="26581" y="10632"/>
                  </a:cubicBezTo>
                  <a:cubicBezTo>
                    <a:pt x="30886" y="14220"/>
                    <a:pt x="28790" y="21918"/>
                    <a:pt x="31898" y="26581"/>
                  </a:cubicBezTo>
                  <a:cubicBezTo>
                    <a:pt x="40086" y="38864"/>
                    <a:pt x="52024" y="45315"/>
                    <a:pt x="63795" y="53162"/>
                  </a:cubicBezTo>
                  <a:cubicBezTo>
                    <a:pt x="83290" y="82403"/>
                    <a:pt x="63794" y="57591"/>
                    <a:pt x="90377" y="79744"/>
                  </a:cubicBezTo>
                  <a:cubicBezTo>
                    <a:pt x="131302" y="113850"/>
                    <a:pt x="82682" y="79932"/>
                    <a:pt x="122274" y="106325"/>
                  </a:cubicBezTo>
                  <a:cubicBezTo>
                    <a:pt x="125818" y="111641"/>
                    <a:pt x="128389" y="117756"/>
                    <a:pt x="132907" y="122274"/>
                  </a:cubicBezTo>
                  <a:cubicBezTo>
                    <a:pt x="163626" y="152992"/>
                    <a:pt x="134319" y="109660"/>
                    <a:pt x="164804" y="148855"/>
                  </a:cubicBezTo>
                  <a:cubicBezTo>
                    <a:pt x="198201" y="191794"/>
                    <a:pt x="171144" y="170802"/>
                    <a:pt x="202018" y="191386"/>
                  </a:cubicBezTo>
                  <a:cubicBezTo>
                    <a:pt x="205562" y="196702"/>
                    <a:pt x="207843" y="203127"/>
                    <a:pt x="212651" y="207334"/>
                  </a:cubicBezTo>
                  <a:cubicBezTo>
                    <a:pt x="222268" y="215749"/>
                    <a:pt x="244549" y="228600"/>
                    <a:pt x="244549" y="228600"/>
                  </a:cubicBezTo>
                  <a:cubicBezTo>
                    <a:pt x="248093" y="233916"/>
                    <a:pt x="250663" y="240030"/>
                    <a:pt x="255181" y="244548"/>
                  </a:cubicBezTo>
                  <a:cubicBezTo>
                    <a:pt x="259699" y="249066"/>
                    <a:pt x="267139" y="250192"/>
                    <a:pt x="271130" y="255181"/>
                  </a:cubicBezTo>
                  <a:cubicBezTo>
                    <a:pt x="274631" y="259557"/>
                    <a:pt x="273338" y="266467"/>
                    <a:pt x="276446" y="271130"/>
                  </a:cubicBezTo>
                  <a:cubicBezTo>
                    <a:pt x="280616" y="277386"/>
                    <a:pt x="287779" y="281144"/>
                    <a:pt x="292395" y="287079"/>
                  </a:cubicBezTo>
                  <a:cubicBezTo>
                    <a:pt x="300240" y="297166"/>
                    <a:pt x="306572" y="308344"/>
                    <a:pt x="313660" y="318976"/>
                  </a:cubicBezTo>
                  <a:lnTo>
                    <a:pt x="345558" y="366823"/>
                  </a:lnTo>
                  <a:cubicBezTo>
                    <a:pt x="349102" y="372139"/>
                    <a:pt x="350875" y="379228"/>
                    <a:pt x="356191" y="382772"/>
                  </a:cubicBezTo>
                  <a:cubicBezTo>
                    <a:pt x="361507" y="386316"/>
                    <a:pt x="367364" y="389159"/>
                    <a:pt x="372139" y="393404"/>
                  </a:cubicBezTo>
                  <a:cubicBezTo>
                    <a:pt x="383378" y="403394"/>
                    <a:pt x="391526" y="416961"/>
                    <a:pt x="404037" y="425302"/>
                  </a:cubicBezTo>
                  <a:cubicBezTo>
                    <a:pt x="414670" y="432390"/>
                    <a:pt x="426899" y="437531"/>
                    <a:pt x="435935" y="446567"/>
                  </a:cubicBezTo>
                  <a:cubicBezTo>
                    <a:pt x="446567" y="457200"/>
                    <a:pt x="459491" y="465954"/>
                    <a:pt x="467832" y="478465"/>
                  </a:cubicBezTo>
                  <a:cubicBezTo>
                    <a:pt x="477283" y="492640"/>
                    <a:pt x="480246" y="499342"/>
                    <a:pt x="494414" y="510362"/>
                  </a:cubicBezTo>
                  <a:cubicBezTo>
                    <a:pt x="504501" y="518207"/>
                    <a:pt x="514188" y="527586"/>
                    <a:pt x="526311" y="531627"/>
                  </a:cubicBezTo>
                  <a:lnTo>
                    <a:pt x="558209" y="542260"/>
                  </a:lnTo>
                  <a:lnTo>
                    <a:pt x="590107" y="563525"/>
                  </a:lnTo>
                  <a:cubicBezTo>
                    <a:pt x="595423" y="567069"/>
                    <a:pt x="599994" y="572137"/>
                    <a:pt x="606056" y="574158"/>
                  </a:cubicBezTo>
                  <a:cubicBezTo>
                    <a:pt x="628065" y="581494"/>
                    <a:pt x="617341" y="576366"/>
                    <a:pt x="637953" y="590106"/>
                  </a:cubicBezTo>
                  <a:cubicBezTo>
                    <a:pt x="641455" y="600611"/>
                    <a:pt x="644535" y="614510"/>
                    <a:pt x="653902" y="622004"/>
                  </a:cubicBezTo>
                  <a:cubicBezTo>
                    <a:pt x="658278" y="625505"/>
                    <a:pt x="664535" y="625548"/>
                    <a:pt x="669851" y="627320"/>
                  </a:cubicBezTo>
                  <a:cubicBezTo>
                    <a:pt x="726845" y="665318"/>
                    <a:pt x="640345" y="606143"/>
                    <a:pt x="701749" y="653902"/>
                  </a:cubicBezTo>
                  <a:cubicBezTo>
                    <a:pt x="711836" y="661747"/>
                    <a:pt x="723014" y="668079"/>
                    <a:pt x="733646" y="675167"/>
                  </a:cubicBezTo>
                  <a:lnTo>
                    <a:pt x="749595" y="685800"/>
                  </a:lnTo>
                  <a:lnTo>
                    <a:pt x="765544" y="696432"/>
                  </a:lnTo>
                  <a:lnTo>
                    <a:pt x="781493" y="707065"/>
                  </a:lnTo>
                  <a:cubicBezTo>
                    <a:pt x="799415" y="733948"/>
                    <a:pt x="782396" y="715491"/>
                    <a:pt x="808074" y="728330"/>
                  </a:cubicBezTo>
                  <a:cubicBezTo>
                    <a:pt x="813789" y="731187"/>
                    <a:pt x="818184" y="736367"/>
                    <a:pt x="824023" y="738962"/>
                  </a:cubicBezTo>
                  <a:cubicBezTo>
                    <a:pt x="834265" y="743514"/>
                    <a:pt x="846595" y="743378"/>
                    <a:pt x="855921" y="749595"/>
                  </a:cubicBezTo>
                  <a:cubicBezTo>
                    <a:pt x="861237" y="753139"/>
                    <a:pt x="866962" y="756137"/>
                    <a:pt x="871870" y="760227"/>
                  </a:cubicBezTo>
                  <a:cubicBezTo>
                    <a:pt x="877646" y="765040"/>
                    <a:pt x="881563" y="772005"/>
                    <a:pt x="887818" y="776176"/>
                  </a:cubicBezTo>
                  <a:cubicBezTo>
                    <a:pt x="892481" y="779285"/>
                    <a:pt x="898868" y="778771"/>
                    <a:pt x="903767" y="781493"/>
                  </a:cubicBezTo>
                  <a:cubicBezTo>
                    <a:pt x="914938" y="787699"/>
                    <a:pt x="925032" y="795670"/>
                    <a:pt x="935665" y="802758"/>
                  </a:cubicBezTo>
                  <a:cubicBezTo>
                    <a:pt x="940981" y="806302"/>
                    <a:pt x="947096" y="808872"/>
                    <a:pt x="951614" y="813390"/>
                  </a:cubicBezTo>
                  <a:cubicBezTo>
                    <a:pt x="956930" y="818706"/>
                    <a:pt x="961307" y="825168"/>
                    <a:pt x="967563" y="829339"/>
                  </a:cubicBezTo>
                  <a:cubicBezTo>
                    <a:pt x="972225" y="832447"/>
                    <a:pt x="978195" y="832883"/>
                    <a:pt x="983511" y="834655"/>
                  </a:cubicBezTo>
                  <a:cubicBezTo>
                    <a:pt x="988827" y="838199"/>
                    <a:pt x="994551" y="841198"/>
                    <a:pt x="999460" y="845288"/>
                  </a:cubicBezTo>
                  <a:cubicBezTo>
                    <a:pt x="1005236" y="850101"/>
                    <a:pt x="1009153" y="857067"/>
                    <a:pt x="1015409" y="861237"/>
                  </a:cubicBezTo>
                  <a:cubicBezTo>
                    <a:pt x="1020072" y="864345"/>
                    <a:pt x="1026042" y="864781"/>
                    <a:pt x="1031358" y="866553"/>
                  </a:cubicBezTo>
                  <a:cubicBezTo>
                    <a:pt x="1036674" y="870097"/>
                    <a:pt x="1042789" y="872668"/>
                    <a:pt x="1047307" y="877186"/>
                  </a:cubicBezTo>
                  <a:cubicBezTo>
                    <a:pt x="1051825" y="881704"/>
                    <a:pt x="1053031" y="889044"/>
                    <a:pt x="1057939" y="893134"/>
                  </a:cubicBezTo>
                  <a:cubicBezTo>
                    <a:pt x="1066700" y="900435"/>
                    <a:pt x="1084071" y="905389"/>
                    <a:pt x="1095153" y="909083"/>
                  </a:cubicBezTo>
                  <a:cubicBezTo>
                    <a:pt x="1140861" y="939556"/>
                    <a:pt x="1083030" y="903021"/>
                    <a:pt x="1127051" y="925032"/>
                  </a:cubicBezTo>
                  <a:cubicBezTo>
                    <a:pt x="1132766" y="927889"/>
                    <a:pt x="1137684" y="932121"/>
                    <a:pt x="1143000" y="935665"/>
                  </a:cubicBezTo>
                  <a:cubicBezTo>
                    <a:pt x="1146544" y="940981"/>
                    <a:pt x="1148214" y="948227"/>
                    <a:pt x="1153632" y="951613"/>
                  </a:cubicBezTo>
                  <a:cubicBezTo>
                    <a:pt x="1163136" y="957553"/>
                    <a:pt x="1185530" y="962246"/>
                    <a:pt x="1185530" y="962246"/>
                  </a:cubicBezTo>
                  <a:cubicBezTo>
                    <a:pt x="1231229" y="992713"/>
                    <a:pt x="1173415" y="956190"/>
                    <a:pt x="1217428" y="978195"/>
                  </a:cubicBezTo>
                  <a:cubicBezTo>
                    <a:pt x="1234947" y="986954"/>
                    <a:pt x="1230028" y="991175"/>
                    <a:pt x="1249325" y="994144"/>
                  </a:cubicBezTo>
                  <a:cubicBezTo>
                    <a:pt x="1266927" y="996852"/>
                    <a:pt x="1284788" y="997493"/>
                    <a:pt x="1302488" y="999460"/>
                  </a:cubicBezTo>
                  <a:cubicBezTo>
                    <a:pt x="1316688" y="1001038"/>
                    <a:pt x="1330841" y="1003004"/>
                    <a:pt x="1345018" y="1004776"/>
                  </a:cubicBezTo>
                  <a:lnTo>
                    <a:pt x="1392865" y="1020725"/>
                  </a:lnTo>
                  <a:lnTo>
                    <a:pt x="1408814" y="1026041"/>
                  </a:lnTo>
                  <a:cubicBezTo>
                    <a:pt x="1438261" y="1045673"/>
                    <a:pt x="1410820" y="1030530"/>
                    <a:pt x="1456660" y="1041990"/>
                  </a:cubicBezTo>
                  <a:cubicBezTo>
                    <a:pt x="1467533" y="1044708"/>
                    <a:pt x="1477925" y="1049079"/>
                    <a:pt x="1488558" y="1052623"/>
                  </a:cubicBezTo>
                  <a:lnTo>
                    <a:pt x="1536404" y="1068572"/>
                  </a:lnTo>
                  <a:cubicBezTo>
                    <a:pt x="1546994" y="1072102"/>
                    <a:pt x="1562941" y="1077869"/>
                    <a:pt x="1573618" y="1079204"/>
                  </a:cubicBezTo>
                  <a:cubicBezTo>
                    <a:pt x="1594792" y="1081851"/>
                    <a:pt x="1616149" y="1082748"/>
                    <a:pt x="1637414" y="1084520"/>
                  </a:cubicBezTo>
                  <a:cubicBezTo>
                    <a:pt x="1667702" y="1094617"/>
                    <a:pt x="1645799" y="1088474"/>
                    <a:pt x="1695893" y="1095153"/>
                  </a:cubicBezTo>
                  <a:lnTo>
                    <a:pt x="1733107" y="1100469"/>
                  </a:lnTo>
                  <a:cubicBezTo>
                    <a:pt x="1769005" y="1112437"/>
                    <a:pt x="1724826" y="1098630"/>
                    <a:pt x="1780953" y="1111102"/>
                  </a:cubicBezTo>
                  <a:cubicBezTo>
                    <a:pt x="1810520" y="1117672"/>
                    <a:pt x="1783271" y="1117904"/>
                    <a:pt x="1823484" y="1121734"/>
                  </a:cubicBezTo>
                  <a:cubicBezTo>
                    <a:pt x="1851765" y="1124428"/>
                    <a:pt x="1880226" y="1124785"/>
                    <a:pt x="1908544" y="1127051"/>
                  </a:cubicBezTo>
                  <a:cubicBezTo>
                    <a:pt x="1924540" y="1128331"/>
                    <a:pt x="1940442" y="1130595"/>
                    <a:pt x="1956391" y="1132367"/>
                  </a:cubicBezTo>
                  <a:cubicBezTo>
                    <a:pt x="1964588" y="1134416"/>
                    <a:pt x="1997493" y="1143000"/>
                    <a:pt x="2004237" y="1143000"/>
                  </a:cubicBezTo>
                  <a:cubicBezTo>
                    <a:pt x="2085773" y="1143000"/>
                    <a:pt x="2167270" y="1139455"/>
                    <a:pt x="2248786" y="1137683"/>
                  </a:cubicBezTo>
                  <a:cubicBezTo>
                    <a:pt x="2269291" y="1135819"/>
                    <a:pt x="2314783" y="1133146"/>
                    <a:pt x="2339163" y="1127051"/>
                  </a:cubicBezTo>
                  <a:cubicBezTo>
                    <a:pt x="2350036" y="1124333"/>
                    <a:pt x="2360428" y="1119962"/>
                    <a:pt x="2371060" y="1116418"/>
                  </a:cubicBezTo>
                  <a:cubicBezTo>
                    <a:pt x="2376376" y="1114646"/>
                    <a:pt x="2381572" y="1112461"/>
                    <a:pt x="2387009" y="1111102"/>
                  </a:cubicBezTo>
                  <a:cubicBezTo>
                    <a:pt x="2394097" y="1109330"/>
                    <a:pt x="2401142" y="1107371"/>
                    <a:pt x="2408274" y="1105786"/>
                  </a:cubicBezTo>
                  <a:cubicBezTo>
                    <a:pt x="2417095" y="1103826"/>
                    <a:pt x="2426138" y="1102847"/>
                    <a:pt x="2434856" y="1100469"/>
                  </a:cubicBezTo>
                  <a:cubicBezTo>
                    <a:pt x="2434896" y="1100458"/>
                    <a:pt x="2474708" y="1087185"/>
                    <a:pt x="2482702" y="1084520"/>
                  </a:cubicBezTo>
                  <a:cubicBezTo>
                    <a:pt x="2488018" y="1082748"/>
                    <a:pt x="2493214" y="1080563"/>
                    <a:pt x="2498651" y="1079204"/>
                  </a:cubicBezTo>
                  <a:cubicBezTo>
                    <a:pt x="2505739" y="1077432"/>
                    <a:pt x="2512891" y="1075895"/>
                    <a:pt x="2519916" y="1073888"/>
                  </a:cubicBezTo>
                  <a:cubicBezTo>
                    <a:pt x="2573344" y="1058624"/>
                    <a:pt x="2490600" y="1079890"/>
                    <a:pt x="2557130" y="1063255"/>
                  </a:cubicBezTo>
                  <a:cubicBezTo>
                    <a:pt x="2562446" y="1059711"/>
                    <a:pt x="2567097" y="1054866"/>
                    <a:pt x="2573079" y="1052623"/>
                  </a:cubicBezTo>
                  <a:cubicBezTo>
                    <a:pt x="2581540" y="1049450"/>
                    <a:pt x="2590894" y="1049498"/>
                    <a:pt x="2599660" y="1047306"/>
                  </a:cubicBezTo>
                  <a:cubicBezTo>
                    <a:pt x="2605097" y="1045947"/>
                    <a:pt x="2610033" y="1042548"/>
                    <a:pt x="2615609" y="1041990"/>
                  </a:cubicBezTo>
                  <a:cubicBezTo>
                    <a:pt x="2645637" y="1038987"/>
                    <a:pt x="2675860" y="1038446"/>
                    <a:pt x="2705986" y="1036674"/>
                  </a:cubicBezTo>
                  <a:cubicBezTo>
                    <a:pt x="2720163" y="1034902"/>
                    <a:pt x="2734423" y="1033707"/>
                    <a:pt x="2748516" y="1031358"/>
                  </a:cubicBezTo>
                  <a:cubicBezTo>
                    <a:pt x="2766342" y="1028387"/>
                    <a:pt x="2783958" y="1024269"/>
                    <a:pt x="2801679" y="1020725"/>
                  </a:cubicBezTo>
                  <a:lnTo>
                    <a:pt x="2828260" y="1015409"/>
                  </a:lnTo>
                  <a:cubicBezTo>
                    <a:pt x="2828272" y="1015407"/>
                    <a:pt x="2881411" y="1004780"/>
                    <a:pt x="2881423" y="1004776"/>
                  </a:cubicBezTo>
                  <a:cubicBezTo>
                    <a:pt x="2892056" y="1001232"/>
                    <a:pt x="2902448" y="996863"/>
                    <a:pt x="2913321" y="994144"/>
                  </a:cubicBezTo>
                  <a:cubicBezTo>
                    <a:pt x="2945457" y="986109"/>
                    <a:pt x="2927658" y="991137"/>
                    <a:pt x="2966484" y="978195"/>
                  </a:cubicBezTo>
                  <a:lnTo>
                    <a:pt x="2982432" y="972879"/>
                  </a:lnTo>
                  <a:cubicBezTo>
                    <a:pt x="2987748" y="971107"/>
                    <a:pt x="2992833" y="968354"/>
                    <a:pt x="2998381" y="967562"/>
                  </a:cubicBezTo>
                  <a:cubicBezTo>
                    <a:pt x="3024587" y="963819"/>
                    <a:pt x="3034075" y="963766"/>
                    <a:pt x="3056860" y="956930"/>
                  </a:cubicBezTo>
                  <a:cubicBezTo>
                    <a:pt x="3067595" y="953709"/>
                    <a:pt x="3078125" y="949841"/>
                    <a:pt x="3088758" y="946297"/>
                  </a:cubicBezTo>
                  <a:cubicBezTo>
                    <a:pt x="3094074" y="944525"/>
                    <a:pt x="3099179" y="941902"/>
                    <a:pt x="3104707" y="940981"/>
                  </a:cubicBezTo>
                  <a:cubicBezTo>
                    <a:pt x="3138369" y="935370"/>
                    <a:pt x="3160242" y="933467"/>
                    <a:pt x="3189767" y="925032"/>
                  </a:cubicBezTo>
                  <a:cubicBezTo>
                    <a:pt x="3195155" y="923493"/>
                    <a:pt x="3200400" y="921488"/>
                    <a:pt x="3205716" y="919716"/>
                  </a:cubicBezTo>
                  <a:cubicBezTo>
                    <a:pt x="3211032" y="916172"/>
                    <a:pt x="3215603" y="911104"/>
                    <a:pt x="3221665" y="909083"/>
                  </a:cubicBezTo>
                  <a:cubicBezTo>
                    <a:pt x="3231891" y="905674"/>
                    <a:pt x="3242993" y="905881"/>
                    <a:pt x="3253563" y="903767"/>
                  </a:cubicBezTo>
                  <a:cubicBezTo>
                    <a:pt x="3260728" y="902334"/>
                    <a:pt x="3267740" y="900223"/>
                    <a:pt x="3274828" y="898451"/>
                  </a:cubicBezTo>
                  <a:cubicBezTo>
                    <a:pt x="3320538" y="867977"/>
                    <a:pt x="3262704" y="904513"/>
                    <a:pt x="3306725" y="882502"/>
                  </a:cubicBezTo>
                  <a:cubicBezTo>
                    <a:pt x="3347944" y="861892"/>
                    <a:pt x="3298538" y="879914"/>
                    <a:pt x="3338623" y="866553"/>
                  </a:cubicBezTo>
                  <a:cubicBezTo>
                    <a:pt x="3384322" y="836086"/>
                    <a:pt x="3326508" y="872609"/>
                    <a:pt x="3370521" y="850604"/>
                  </a:cubicBezTo>
                  <a:cubicBezTo>
                    <a:pt x="3376236" y="847747"/>
                    <a:pt x="3380631" y="842567"/>
                    <a:pt x="3386470" y="839972"/>
                  </a:cubicBezTo>
                  <a:cubicBezTo>
                    <a:pt x="3386489" y="839964"/>
                    <a:pt x="3426332" y="826684"/>
                    <a:pt x="3434316" y="824023"/>
                  </a:cubicBezTo>
                  <a:cubicBezTo>
                    <a:pt x="3439632" y="822251"/>
                    <a:pt x="3445253" y="821212"/>
                    <a:pt x="3450265" y="818706"/>
                  </a:cubicBezTo>
                  <a:cubicBezTo>
                    <a:pt x="3485919" y="800880"/>
                    <a:pt x="3456600" y="813616"/>
                    <a:pt x="3492795" y="802758"/>
                  </a:cubicBezTo>
                  <a:cubicBezTo>
                    <a:pt x="3503530" y="799537"/>
                    <a:pt x="3513820" y="794843"/>
                    <a:pt x="3524693" y="792125"/>
                  </a:cubicBezTo>
                  <a:cubicBezTo>
                    <a:pt x="3538870" y="788581"/>
                    <a:pt x="3553360" y="786114"/>
                    <a:pt x="3567223" y="781493"/>
                  </a:cubicBezTo>
                  <a:cubicBezTo>
                    <a:pt x="3577856" y="777949"/>
                    <a:pt x="3588131" y="773058"/>
                    <a:pt x="3599121" y="770860"/>
                  </a:cubicBezTo>
                  <a:cubicBezTo>
                    <a:pt x="3607981" y="769088"/>
                    <a:pt x="3616985" y="767921"/>
                    <a:pt x="3625702" y="765544"/>
                  </a:cubicBezTo>
                  <a:cubicBezTo>
                    <a:pt x="3636515" y="762595"/>
                    <a:pt x="3646967" y="758455"/>
                    <a:pt x="3657600" y="754911"/>
                  </a:cubicBezTo>
                  <a:cubicBezTo>
                    <a:pt x="3662916" y="753139"/>
                    <a:pt x="3668112" y="750954"/>
                    <a:pt x="3673549" y="749595"/>
                  </a:cubicBezTo>
                  <a:cubicBezTo>
                    <a:pt x="3680637" y="747823"/>
                    <a:pt x="3687789" y="746286"/>
                    <a:pt x="3694814" y="744279"/>
                  </a:cubicBezTo>
                  <a:cubicBezTo>
                    <a:pt x="3748201" y="729025"/>
                    <a:pt x="3665552" y="750264"/>
                    <a:pt x="3732028" y="733646"/>
                  </a:cubicBezTo>
                  <a:cubicBezTo>
                    <a:pt x="3737344" y="730102"/>
                    <a:pt x="3742262" y="725871"/>
                    <a:pt x="3747977" y="723013"/>
                  </a:cubicBezTo>
                  <a:cubicBezTo>
                    <a:pt x="3761064" y="716469"/>
                    <a:pt x="3783573" y="714423"/>
                    <a:pt x="3795823" y="712381"/>
                  </a:cubicBezTo>
                  <a:cubicBezTo>
                    <a:pt x="3801139" y="708837"/>
                    <a:pt x="3806057" y="704605"/>
                    <a:pt x="3811772" y="701748"/>
                  </a:cubicBezTo>
                  <a:cubicBezTo>
                    <a:pt x="3819398" y="697935"/>
                    <a:pt x="3842174" y="692819"/>
                    <a:pt x="3848986" y="691116"/>
                  </a:cubicBezTo>
                  <a:cubicBezTo>
                    <a:pt x="3854302" y="687572"/>
                    <a:pt x="3859096" y="683078"/>
                    <a:pt x="3864935" y="680483"/>
                  </a:cubicBezTo>
                  <a:cubicBezTo>
                    <a:pt x="3875176" y="675931"/>
                    <a:pt x="3896832" y="669851"/>
                    <a:pt x="3896832" y="669851"/>
                  </a:cubicBezTo>
                  <a:cubicBezTo>
                    <a:pt x="3902148" y="662763"/>
                    <a:pt x="3906054" y="654352"/>
                    <a:pt x="3912781" y="648586"/>
                  </a:cubicBezTo>
                  <a:cubicBezTo>
                    <a:pt x="3943298" y="622428"/>
                    <a:pt x="4039287" y="632983"/>
                    <a:pt x="4045688" y="632637"/>
                  </a:cubicBezTo>
                  <a:lnTo>
                    <a:pt x="4130749" y="627320"/>
                  </a:lnTo>
                  <a:cubicBezTo>
                    <a:pt x="4141381" y="625548"/>
                    <a:pt x="4152076" y="624118"/>
                    <a:pt x="4162646" y="622004"/>
                  </a:cubicBezTo>
                  <a:cubicBezTo>
                    <a:pt x="4169811" y="620571"/>
                    <a:pt x="4176689" y="617799"/>
                    <a:pt x="4183911" y="616688"/>
                  </a:cubicBezTo>
                  <a:cubicBezTo>
                    <a:pt x="4199772" y="614248"/>
                    <a:pt x="4215872" y="613641"/>
                    <a:pt x="4231758" y="611372"/>
                  </a:cubicBezTo>
                  <a:cubicBezTo>
                    <a:pt x="4240703" y="610094"/>
                    <a:pt x="4249573" y="608247"/>
                    <a:pt x="4258339" y="606055"/>
                  </a:cubicBezTo>
                  <a:cubicBezTo>
                    <a:pt x="4263776" y="604696"/>
                    <a:pt x="4268749" y="601591"/>
                    <a:pt x="4274288" y="600739"/>
                  </a:cubicBezTo>
                  <a:cubicBezTo>
                    <a:pt x="4291890" y="598031"/>
                    <a:pt x="4309730" y="597195"/>
                    <a:pt x="4327451" y="595423"/>
                  </a:cubicBezTo>
                  <a:cubicBezTo>
                    <a:pt x="4332767" y="593651"/>
                    <a:pt x="4338012" y="591646"/>
                    <a:pt x="4343400" y="590106"/>
                  </a:cubicBezTo>
                  <a:cubicBezTo>
                    <a:pt x="4350425" y="588099"/>
                    <a:pt x="4357824" y="587355"/>
                    <a:pt x="4364665" y="584790"/>
                  </a:cubicBezTo>
                  <a:cubicBezTo>
                    <a:pt x="4372085" y="582007"/>
                    <a:pt x="4378646" y="577280"/>
                    <a:pt x="4385930" y="574158"/>
                  </a:cubicBezTo>
                  <a:cubicBezTo>
                    <a:pt x="4400567" y="567885"/>
                    <a:pt x="4407190" y="568434"/>
                    <a:pt x="4423144" y="563525"/>
                  </a:cubicBezTo>
                  <a:cubicBezTo>
                    <a:pt x="4439212" y="558581"/>
                    <a:pt x="4454681" y="551653"/>
                    <a:pt x="4470991" y="547576"/>
                  </a:cubicBezTo>
                  <a:cubicBezTo>
                    <a:pt x="4478079" y="545804"/>
                    <a:pt x="4485231" y="544267"/>
                    <a:pt x="4492256" y="542260"/>
                  </a:cubicBezTo>
                  <a:cubicBezTo>
                    <a:pt x="4497644" y="540721"/>
                    <a:pt x="4502768" y="538303"/>
                    <a:pt x="4508204" y="536944"/>
                  </a:cubicBezTo>
                  <a:cubicBezTo>
                    <a:pt x="4516970" y="534752"/>
                    <a:pt x="4526020" y="533819"/>
                    <a:pt x="4534786" y="531627"/>
                  </a:cubicBezTo>
                  <a:cubicBezTo>
                    <a:pt x="4540223" y="530268"/>
                    <a:pt x="4545298" y="527670"/>
                    <a:pt x="4550735" y="526311"/>
                  </a:cubicBezTo>
                  <a:cubicBezTo>
                    <a:pt x="4559501" y="524120"/>
                    <a:pt x="4568550" y="523186"/>
                    <a:pt x="4577316" y="520995"/>
                  </a:cubicBezTo>
                  <a:cubicBezTo>
                    <a:pt x="4582753" y="519636"/>
                    <a:pt x="4587859" y="517153"/>
                    <a:pt x="4593265" y="515679"/>
                  </a:cubicBezTo>
                  <a:cubicBezTo>
                    <a:pt x="4607363" y="511834"/>
                    <a:pt x="4621466" y="507912"/>
                    <a:pt x="4635795" y="505046"/>
                  </a:cubicBezTo>
                  <a:cubicBezTo>
                    <a:pt x="4644656" y="503274"/>
                    <a:pt x="4653659" y="502108"/>
                    <a:pt x="4662377" y="499730"/>
                  </a:cubicBezTo>
                  <a:cubicBezTo>
                    <a:pt x="4673190" y="496781"/>
                    <a:pt x="4683284" y="491295"/>
                    <a:pt x="4694274" y="489097"/>
                  </a:cubicBezTo>
                  <a:cubicBezTo>
                    <a:pt x="4704806" y="486991"/>
                    <a:pt x="4730860" y="482219"/>
                    <a:pt x="4742121" y="478465"/>
                  </a:cubicBezTo>
                  <a:cubicBezTo>
                    <a:pt x="4777949" y="466522"/>
                    <a:pt x="4758532" y="467766"/>
                    <a:pt x="4795284" y="462516"/>
                  </a:cubicBezTo>
                  <a:cubicBezTo>
                    <a:pt x="4811170" y="460247"/>
                    <a:pt x="4827244" y="459469"/>
                    <a:pt x="4843130" y="457200"/>
                  </a:cubicBezTo>
                  <a:cubicBezTo>
                    <a:pt x="4852075" y="455922"/>
                    <a:pt x="4860730" y="452881"/>
                    <a:pt x="4869711" y="451883"/>
                  </a:cubicBezTo>
                  <a:cubicBezTo>
                    <a:pt x="4892675" y="449331"/>
                    <a:pt x="4915832" y="448866"/>
                    <a:pt x="4938823" y="446567"/>
                  </a:cubicBezTo>
                  <a:cubicBezTo>
                    <a:pt x="4951291" y="445320"/>
                    <a:pt x="4963632" y="443023"/>
                    <a:pt x="4976037" y="441251"/>
                  </a:cubicBezTo>
                  <a:cubicBezTo>
                    <a:pt x="5012485" y="429100"/>
                    <a:pt x="4967259" y="443444"/>
                    <a:pt x="5018567" y="430618"/>
                  </a:cubicBezTo>
                  <a:cubicBezTo>
                    <a:pt x="5068053" y="418247"/>
                    <a:pt x="4980560" y="433010"/>
                    <a:pt x="5071730" y="419986"/>
                  </a:cubicBezTo>
                  <a:cubicBezTo>
                    <a:pt x="5112488" y="423530"/>
                    <a:pt x="5153429" y="425383"/>
                    <a:pt x="5194004" y="430618"/>
                  </a:cubicBezTo>
                  <a:cubicBezTo>
                    <a:pt x="5208497" y="432488"/>
                    <a:pt x="5236535" y="441251"/>
                    <a:pt x="5236535" y="441251"/>
                  </a:cubicBezTo>
                  <a:cubicBezTo>
                    <a:pt x="5228075" y="466627"/>
                    <a:pt x="5225939" y="456408"/>
                    <a:pt x="5257800" y="478465"/>
                  </a:cubicBezTo>
                  <a:cubicBezTo>
                    <a:pt x="5271545" y="487981"/>
                    <a:pt x="5286420" y="495772"/>
                    <a:pt x="5300330" y="505046"/>
                  </a:cubicBezTo>
                  <a:cubicBezTo>
                    <a:pt x="5305646" y="508590"/>
                    <a:pt x="5310296" y="513435"/>
                    <a:pt x="5316279" y="515679"/>
                  </a:cubicBezTo>
                  <a:cubicBezTo>
                    <a:pt x="5324739" y="518852"/>
                    <a:pt x="5334000" y="519223"/>
                    <a:pt x="5342860" y="520995"/>
                  </a:cubicBezTo>
                  <a:cubicBezTo>
                    <a:pt x="5348176" y="524539"/>
                    <a:pt x="5353094" y="528770"/>
                    <a:pt x="5358809" y="531627"/>
                  </a:cubicBezTo>
                  <a:cubicBezTo>
                    <a:pt x="5363821" y="534133"/>
                    <a:pt x="5369859" y="534222"/>
                    <a:pt x="5374758" y="536944"/>
                  </a:cubicBezTo>
                  <a:cubicBezTo>
                    <a:pt x="5429595" y="567410"/>
                    <a:pt x="5386519" y="551497"/>
                    <a:pt x="5422604" y="563525"/>
                  </a:cubicBezTo>
                  <a:cubicBezTo>
                    <a:pt x="5427920" y="568841"/>
                    <a:pt x="5434382" y="573218"/>
                    <a:pt x="5438553" y="579474"/>
                  </a:cubicBezTo>
                  <a:cubicBezTo>
                    <a:pt x="5441662" y="584137"/>
                    <a:pt x="5441090" y="590557"/>
                    <a:pt x="5443870" y="595423"/>
                  </a:cubicBezTo>
                  <a:cubicBezTo>
                    <a:pt x="5448266" y="603116"/>
                    <a:pt x="5454502" y="609600"/>
                    <a:pt x="5459818" y="616688"/>
                  </a:cubicBezTo>
                  <a:cubicBezTo>
                    <a:pt x="5458046" y="678711"/>
                    <a:pt x="5459030" y="740875"/>
                    <a:pt x="5454502" y="802758"/>
                  </a:cubicBezTo>
                  <a:cubicBezTo>
                    <a:pt x="5452211" y="834068"/>
                    <a:pt x="5435968" y="839823"/>
                    <a:pt x="5422604" y="866553"/>
                  </a:cubicBezTo>
                  <a:cubicBezTo>
                    <a:pt x="5419060" y="873641"/>
                    <a:pt x="5415094" y="880534"/>
                    <a:pt x="5411972" y="887818"/>
                  </a:cubicBezTo>
                  <a:cubicBezTo>
                    <a:pt x="5409765" y="892969"/>
                    <a:pt x="5409162" y="898755"/>
                    <a:pt x="5406656" y="903767"/>
                  </a:cubicBezTo>
                  <a:cubicBezTo>
                    <a:pt x="5379953" y="957174"/>
                    <a:pt x="5413360" y="875720"/>
                    <a:pt x="5385391" y="940981"/>
                  </a:cubicBezTo>
                  <a:cubicBezTo>
                    <a:pt x="5383183" y="946132"/>
                    <a:pt x="5383183" y="952267"/>
                    <a:pt x="5380074" y="956930"/>
                  </a:cubicBezTo>
                  <a:cubicBezTo>
                    <a:pt x="5375903" y="963186"/>
                    <a:pt x="5368938" y="967103"/>
                    <a:pt x="5364125" y="972879"/>
                  </a:cubicBezTo>
                  <a:cubicBezTo>
                    <a:pt x="5360035" y="977787"/>
                    <a:pt x="5358301" y="984620"/>
                    <a:pt x="5353493" y="988827"/>
                  </a:cubicBezTo>
                  <a:cubicBezTo>
                    <a:pt x="5343876" y="997242"/>
                    <a:pt x="5321595" y="1010093"/>
                    <a:pt x="5321595" y="1010093"/>
                  </a:cubicBezTo>
                  <a:cubicBezTo>
                    <a:pt x="5314587" y="1031116"/>
                    <a:pt x="5317886" y="1026825"/>
                    <a:pt x="5300330" y="1047306"/>
                  </a:cubicBezTo>
                  <a:cubicBezTo>
                    <a:pt x="5295437" y="1053014"/>
                    <a:pt x="5291362" y="1060463"/>
                    <a:pt x="5284381" y="1063255"/>
                  </a:cubicBezTo>
                  <a:cubicBezTo>
                    <a:pt x="5272747" y="1067909"/>
                    <a:pt x="5259572" y="1066800"/>
                    <a:pt x="5247167" y="1068572"/>
                  </a:cubicBezTo>
                  <a:cubicBezTo>
                    <a:pt x="5207081" y="1081933"/>
                    <a:pt x="5256489" y="1063911"/>
                    <a:pt x="5215270" y="1084520"/>
                  </a:cubicBezTo>
                  <a:cubicBezTo>
                    <a:pt x="5206734" y="1088788"/>
                    <a:pt x="5197549" y="1091609"/>
                    <a:pt x="5188688" y="1095153"/>
                  </a:cubicBezTo>
                  <a:cubicBezTo>
                    <a:pt x="5126665" y="1093381"/>
                    <a:pt x="5064581" y="1093098"/>
                    <a:pt x="5002618" y="1089837"/>
                  </a:cubicBezTo>
                  <a:cubicBezTo>
                    <a:pt x="4997022" y="1089542"/>
                    <a:pt x="4992106" y="1085879"/>
                    <a:pt x="4986670" y="1084520"/>
                  </a:cubicBezTo>
                  <a:cubicBezTo>
                    <a:pt x="4977904" y="1082328"/>
                    <a:pt x="4968854" y="1081395"/>
                    <a:pt x="4960088" y="1079204"/>
                  </a:cubicBezTo>
                  <a:cubicBezTo>
                    <a:pt x="4954651" y="1077845"/>
                    <a:pt x="4949527" y="1075427"/>
                    <a:pt x="4944139" y="1073888"/>
                  </a:cubicBezTo>
                  <a:cubicBezTo>
                    <a:pt x="4937114" y="1071881"/>
                    <a:pt x="4929899" y="1070579"/>
                    <a:pt x="4922874" y="1068572"/>
                  </a:cubicBezTo>
                  <a:cubicBezTo>
                    <a:pt x="4902304" y="1062695"/>
                    <a:pt x="4913459" y="1063255"/>
                    <a:pt x="4901609" y="1063255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D73E8DA-40F4-4420-BDE9-082C7969C16B}"/>
                </a:ext>
              </a:extLst>
            </p:cNvPr>
            <p:cNvSpPr txBox="1"/>
            <p:nvPr/>
          </p:nvSpPr>
          <p:spPr>
            <a:xfrm rot="18538278">
              <a:off x="4021179" y="2105025"/>
              <a:ext cx="819455" cy="430887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Boys </a:t>
              </a:r>
            </a:p>
            <a:p>
              <a:r>
                <a:rPr lang="en-US" sz="1050" dirty="0">
                  <a:solidFill>
                    <a:schemeClr val="bg1"/>
                  </a:solidFill>
                </a:rPr>
                <a:t>Bunkhouse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8E26100-F251-4B07-A018-234748524F8D}"/>
                </a:ext>
              </a:extLst>
            </p:cNvPr>
            <p:cNvSpPr/>
            <p:nvPr/>
          </p:nvSpPr>
          <p:spPr>
            <a:xfrm>
              <a:off x="3996427" y="3731199"/>
              <a:ext cx="909084" cy="345558"/>
            </a:xfrm>
            <a:custGeom>
              <a:avLst/>
              <a:gdLst>
                <a:gd name="connsiteX0" fmla="*/ 909084 w 909084"/>
                <a:gd name="connsiteY0" fmla="*/ 345558 h 345558"/>
                <a:gd name="connsiteX1" fmla="*/ 871870 w 909084"/>
                <a:gd name="connsiteY1" fmla="*/ 340242 h 345558"/>
                <a:gd name="connsiteX2" fmla="*/ 839973 w 909084"/>
                <a:gd name="connsiteY2" fmla="*/ 329609 h 345558"/>
                <a:gd name="connsiteX3" fmla="*/ 776177 w 909084"/>
                <a:gd name="connsiteY3" fmla="*/ 297711 h 345558"/>
                <a:gd name="connsiteX4" fmla="*/ 760228 w 909084"/>
                <a:gd name="connsiteY4" fmla="*/ 292395 h 345558"/>
                <a:gd name="connsiteX5" fmla="*/ 744280 w 909084"/>
                <a:gd name="connsiteY5" fmla="*/ 281763 h 345558"/>
                <a:gd name="connsiteX6" fmla="*/ 712382 w 909084"/>
                <a:gd name="connsiteY6" fmla="*/ 271130 h 345558"/>
                <a:gd name="connsiteX7" fmla="*/ 680484 w 909084"/>
                <a:gd name="connsiteY7" fmla="*/ 260497 h 345558"/>
                <a:gd name="connsiteX8" fmla="*/ 664535 w 909084"/>
                <a:gd name="connsiteY8" fmla="*/ 255181 h 345558"/>
                <a:gd name="connsiteX9" fmla="*/ 648587 w 909084"/>
                <a:gd name="connsiteY9" fmla="*/ 249865 h 345558"/>
                <a:gd name="connsiteX10" fmla="*/ 632638 w 909084"/>
                <a:gd name="connsiteY10" fmla="*/ 239232 h 345558"/>
                <a:gd name="connsiteX11" fmla="*/ 616689 w 909084"/>
                <a:gd name="connsiteY11" fmla="*/ 233916 h 345558"/>
                <a:gd name="connsiteX12" fmla="*/ 600740 w 909084"/>
                <a:gd name="connsiteY12" fmla="*/ 217967 h 345558"/>
                <a:gd name="connsiteX13" fmla="*/ 568842 w 909084"/>
                <a:gd name="connsiteY13" fmla="*/ 207335 h 345558"/>
                <a:gd name="connsiteX14" fmla="*/ 552893 w 909084"/>
                <a:gd name="connsiteY14" fmla="*/ 202018 h 345558"/>
                <a:gd name="connsiteX15" fmla="*/ 520996 w 909084"/>
                <a:gd name="connsiteY15" fmla="*/ 191386 h 345558"/>
                <a:gd name="connsiteX16" fmla="*/ 505047 w 909084"/>
                <a:gd name="connsiteY16" fmla="*/ 186070 h 345558"/>
                <a:gd name="connsiteX17" fmla="*/ 451884 w 909084"/>
                <a:gd name="connsiteY17" fmla="*/ 170121 h 345558"/>
                <a:gd name="connsiteX18" fmla="*/ 435935 w 909084"/>
                <a:gd name="connsiteY18" fmla="*/ 159488 h 345558"/>
                <a:gd name="connsiteX19" fmla="*/ 404038 w 909084"/>
                <a:gd name="connsiteY19" fmla="*/ 148856 h 345558"/>
                <a:gd name="connsiteX20" fmla="*/ 372140 w 909084"/>
                <a:gd name="connsiteY20" fmla="*/ 138223 h 345558"/>
                <a:gd name="connsiteX21" fmla="*/ 340242 w 909084"/>
                <a:gd name="connsiteY21" fmla="*/ 127590 h 345558"/>
                <a:gd name="connsiteX22" fmla="*/ 324293 w 909084"/>
                <a:gd name="connsiteY22" fmla="*/ 122274 h 345558"/>
                <a:gd name="connsiteX23" fmla="*/ 271131 w 909084"/>
                <a:gd name="connsiteY23" fmla="*/ 111642 h 345558"/>
                <a:gd name="connsiteX24" fmla="*/ 255182 w 909084"/>
                <a:gd name="connsiteY24" fmla="*/ 106325 h 345558"/>
                <a:gd name="connsiteX25" fmla="*/ 239233 w 909084"/>
                <a:gd name="connsiteY25" fmla="*/ 95693 h 345558"/>
                <a:gd name="connsiteX26" fmla="*/ 196703 w 909084"/>
                <a:gd name="connsiteY26" fmla="*/ 69111 h 345558"/>
                <a:gd name="connsiteX27" fmla="*/ 180754 w 909084"/>
                <a:gd name="connsiteY27" fmla="*/ 58479 h 345558"/>
                <a:gd name="connsiteX28" fmla="*/ 148856 w 909084"/>
                <a:gd name="connsiteY28" fmla="*/ 47846 h 345558"/>
                <a:gd name="connsiteX29" fmla="*/ 122275 w 909084"/>
                <a:gd name="connsiteY29" fmla="*/ 53163 h 345558"/>
                <a:gd name="connsiteX30" fmla="*/ 106326 w 909084"/>
                <a:gd name="connsiteY30" fmla="*/ 58479 h 345558"/>
                <a:gd name="connsiteX31" fmla="*/ 42531 w 909084"/>
                <a:gd name="connsiteY31" fmla="*/ 26581 h 345558"/>
                <a:gd name="connsiteX32" fmla="*/ 26582 w 909084"/>
                <a:gd name="connsiteY32" fmla="*/ 15949 h 345558"/>
                <a:gd name="connsiteX33" fmla="*/ 10633 w 909084"/>
                <a:gd name="connsiteY33" fmla="*/ 5316 h 345558"/>
                <a:gd name="connsiteX34" fmla="*/ 0 w 909084"/>
                <a:gd name="connsiteY34" fmla="*/ 0 h 34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09084" h="345558">
                  <a:moveTo>
                    <a:pt x="909084" y="345558"/>
                  </a:moveTo>
                  <a:cubicBezTo>
                    <a:pt x="896679" y="343786"/>
                    <a:pt x="884080" y="343060"/>
                    <a:pt x="871870" y="340242"/>
                  </a:cubicBezTo>
                  <a:cubicBezTo>
                    <a:pt x="860949" y="337722"/>
                    <a:pt x="839973" y="329609"/>
                    <a:pt x="839973" y="329609"/>
                  </a:cubicBezTo>
                  <a:cubicBezTo>
                    <a:pt x="798751" y="302128"/>
                    <a:pt x="820197" y="312384"/>
                    <a:pt x="776177" y="297711"/>
                  </a:cubicBezTo>
                  <a:lnTo>
                    <a:pt x="760228" y="292395"/>
                  </a:lnTo>
                  <a:cubicBezTo>
                    <a:pt x="754912" y="288851"/>
                    <a:pt x="750118" y="284358"/>
                    <a:pt x="744280" y="281763"/>
                  </a:cubicBezTo>
                  <a:cubicBezTo>
                    <a:pt x="734038" y="277211"/>
                    <a:pt x="723015" y="274674"/>
                    <a:pt x="712382" y="271130"/>
                  </a:cubicBezTo>
                  <a:lnTo>
                    <a:pt x="680484" y="260497"/>
                  </a:lnTo>
                  <a:lnTo>
                    <a:pt x="664535" y="255181"/>
                  </a:lnTo>
                  <a:lnTo>
                    <a:pt x="648587" y="249865"/>
                  </a:lnTo>
                  <a:cubicBezTo>
                    <a:pt x="643271" y="246321"/>
                    <a:pt x="638353" y="242089"/>
                    <a:pt x="632638" y="239232"/>
                  </a:cubicBezTo>
                  <a:cubicBezTo>
                    <a:pt x="627626" y="236726"/>
                    <a:pt x="621352" y="237024"/>
                    <a:pt x="616689" y="233916"/>
                  </a:cubicBezTo>
                  <a:cubicBezTo>
                    <a:pt x="610433" y="229746"/>
                    <a:pt x="607312" y="221618"/>
                    <a:pt x="600740" y="217967"/>
                  </a:cubicBezTo>
                  <a:cubicBezTo>
                    <a:pt x="590943" y="212524"/>
                    <a:pt x="579475" y="210879"/>
                    <a:pt x="568842" y="207335"/>
                  </a:cubicBezTo>
                  <a:lnTo>
                    <a:pt x="552893" y="202018"/>
                  </a:lnTo>
                  <a:lnTo>
                    <a:pt x="520996" y="191386"/>
                  </a:lnTo>
                  <a:lnTo>
                    <a:pt x="505047" y="186070"/>
                  </a:lnTo>
                  <a:cubicBezTo>
                    <a:pt x="469157" y="162143"/>
                    <a:pt x="514083" y="188781"/>
                    <a:pt x="451884" y="170121"/>
                  </a:cubicBezTo>
                  <a:cubicBezTo>
                    <a:pt x="445764" y="168285"/>
                    <a:pt x="441774" y="162083"/>
                    <a:pt x="435935" y="159488"/>
                  </a:cubicBezTo>
                  <a:cubicBezTo>
                    <a:pt x="425694" y="154936"/>
                    <a:pt x="414670" y="152400"/>
                    <a:pt x="404038" y="148856"/>
                  </a:cubicBezTo>
                  <a:lnTo>
                    <a:pt x="372140" y="138223"/>
                  </a:lnTo>
                  <a:lnTo>
                    <a:pt x="340242" y="127590"/>
                  </a:lnTo>
                  <a:cubicBezTo>
                    <a:pt x="334926" y="125818"/>
                    <a:pt x="329788" y="123373"/>
                    <a:pt x="324293" y="122274"/>
                  </a:cubicBezTo>
                  <a:cubicBezTo>
                    <a:pt x="306572" y="118730"/>
                    <a:pt x="288275" y="117357"/>
                    <a:pt x="271131" y="111642"/>
                  </a:cubicBezTo>
                  <a:cubicBezTo>
                    <a:pt x="265815" y="109870"/>
                    <a:pt x="260194" y="108831"/>
                    <a:pt x="255182" y="106325"/>
                  </a:cubicBezTo>
                  <a:cubicBezTo>
                    <a:pt x="249467" y="103468"/>
                    <a:pt x="244549" y="99237"/>
                    <a:pt x="239233" y="95693"/>
                  </a:cubicBezTo>
                  <a:cubicBezTo>
                    <a:pt x="213728" y="57437"/>
                    <a:pt x="249842" y="104535"/>
                    <a:pt x="196703" y="69111"/>
                  </a:cubicBezTo>
                  <a:cubicBezTo>
                    <a:pt x="191387" y="65567"/>
                    <a:pt x="186593" y="61074"/>
                    <a:pt x="180754" y="58479"/>
                  </a:cubicBezTo>
                  <a:cubicBezTo>
                    <a:pt x="170512" y="53927"/>
                    <a:pt x="148856" y="47846"/>
                    <a:pt x="148856" y="47846"/>
                  </a:cubicBezTo>
                  <a:cubicBezTo>
                    <a:pt x="139996" y="49618"/>
                    <a:pt x="131041" y="50971"/>
                    <a:pt x="122275" y="53163"/>
                  </a:cubicBezTo>
                  <a:cubicBezTo>
                    <a:pt x="116838" y="54522"/>
                    <a:pt x="111896" y="59098"/>
                    <a:pt x="106326" y="58479"/>
                  </a:cubicBezTo>
                  <a:cubicBezTo>
                    <a:pt x="79913" y="55544"/>
                    <a:pt x="63678" y="40679"/>
                    <a:pt x="42531" y="26581"/>
                  </a:cubicBezTo>
                  <a:lnTo>
                    <a:pt x="26582" y="15949"/>
                  </a:lnTo>
                  <a:cubicBezTo>
                    <a:pt x="21266" y="12405"/>
                    <a:pt x="16348" y="8173"/>
                    <a:pt x="10633" y="5316"/>
                  </a:cubicBez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F6B4BE4-80C7-4447-8AEC-93AF019032B1}"/>
                </a:ext>
              </a:extLst>
            </p:cNvPr>
            <p:cNvSpPr txBox="1"/>
            <p:nvPr/>
          </p:nvSpPr>
          <p:spPr>
            <a:xfrm rot="1384755">
              <a:off x="5216679" y="2807858"/>
              <a:ext cx="580608" cy="423193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Dining </a:t>
              </a:r>
            </a:p>
            <a:p>
              <a:r>
                <a:rPr lang="en-US" sz="1050" dirty="0">
                  <a:solidFill>
                    <a:schemeClr val="bg1"/>
                  </a:solidFill>
                </a:rPr>
                <a:t>Center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31EE839-497E-4B22-B3B5-DC837F87EE2D}"/>
                </a:ext>
              </a:extLst>
            </p:cNvPr>
            <p:cNvSpPr/>
            <p:nvPr/>
          </p:nvSpPr>
          <p:spPr>
            <a:xfrm>
              <a:off x="1844749" y="1244009"/>
              <a:ext cx="584791" cy="2812312"/>
            </a:xfrm>
            <a:custGeom>
              <a:avLst/>
              <a:gdLst>
                <a:gd name="connsiteX0" fmla="*/ 0 w 584791"/>
                <a:gd name="connsiteY0" fmla="*/ 0 h 2812312"/>
                <a:gd name="connsiteX1" fmla="*/ 31898 w 584791"/>
                <a:gd name="connsiteY1" fmla="*/ 15949 h 2812312"/>
                <a:gd name="connsiteX2" fmla="*/ 63795 w 584791"/>
                <a:gd name="connsiteY2" fmla="*/ 37214 h 2812312"/>
                <a:gd name="connsiteX3" fmla="*/ 95693 w 584791"/>
                <a:gd name="connsiteY3" fmla="*/ 58479 h 2812312"/>
                <a:gd name="connsiteX4" fmla="*/ 111642 w 584791"/>
                <a:gd name="connsiteY4" fmla="*/ 63796 h 2812312"/>
                <a:gd name="connsiteX5" fmla="*/ 143539 w 584791"/>
                <a:gd name="connsiteY5" fmla="*/ 79744 h 2812312"/>
                <a:gd name="connsiteX6" fmla="*/ 170121 w 584791"/>
                <a:gd name="connsiteY6" fmla="*/ 101010 h 2812312"/>
                <a:gd name="connsiteX7" fmla="*/ 196702 w 584791"/>
                <a:gd name="connsiteY7" fmla="*/ 122275 h 2812312"/>
                <a:gd name="connsiteX8" fmla="*/ 233916 w 584791"/>
                <a:gd name="connsiteY8" fmla="*/ 164805 h 2812312"/>
                <a:gd name="connsiteX9" fmla="*/ 239232 w 584791"/>
                <a:gd name="connsiteY9" fmla="*/ 180754 h 2812312"/>
                <a:gd name="connsiteX10" fmla="*/ 265814 w 584791"/>
                <a:gd name="connsiteY10" fmla="*/ 212651 h 2812312"/>
                <a:gd name="connsiteX11" fmla="*/ 281763 w 584791"/>
                <a:gd name="connsiteY11" fmla="*/ 223284 h 2812312"/>
                <a:gd name="connsiteX12" fmla="*/ 292395 w 584791"/>
                <a:gd name="connsiteY12" fmla="*/ 239233 h 2812312"/>
                <a:gd name="connsiteX13" fmla="*/ 324293 w 584791"/>
                <a:gd name="connsiteY13" fmla="*/ 271131 h 2812312"/>
                <a:gd name="connsiteX14" fmla="*/ 345558 w 584791"/>
                <a:gd name="connsiteY14" fmla="*/ 308344 h 2812312"/>
                <a:gd name="connsiteX15" fmla="*/ 350874 w 584791"/>
                <a:gd name="connsiteY15" fmla="*/ 324293 h 2812312"/>
                <a:gd name="connsiteX16" fmla="*/ 366823 w 584791"/>
                <a:gd name="connsiteY16" fmla="*/ 340242 h 2812312"/>
                <a:gd name="connsiteX17" fmla="*/ 377456 w 584791"/>
                <a:gd name="connsiteY17" fmla="*/ 372140 h 2812312"/>
                <a:gd name="connsiteX18" fmla="*/ 382772 w 584791"/>
                <a:gd name="connsiteY18" fmla="*/ 388089 h 2812312"/>
                <a:gd name="connsiteX19" fmla="*/ 393404 w 584791"/>
                <a:gd name="connsiteY19" fmla="*/ 425303 h 2812312"/>
                <a:gd name="connsiteX20" fmla="*/ 398721 w 584791"/>
                <a:gd name="connsiteY20" fmla="*/ 446568 h 2812312"/>
                <a:gd name="connsiteX21" fmla="*/ 409353 w 584791"/>
                <a:gd name="connsiteY21" fmla="*/ 467833 h 2812312"/>
                <a:gd name="connsiteX22" fmla="*/ 419986 w 584791"/>
                <a:gd name="connsiteY22" fmla="*/ 515679 h 2812312"/>
                <a:gd name="connsiteX23" fmla="*/ 430618 w 584791"/>
                <a:gd name="connsiteY23" fmla="*/ 547577 h 2812312"/>
                <a:gd name="connsiteX24" fmla="*/ 446567 w 584791"/>
                <a:gd name="connsiteY24" fmla="*/ 595424 h 2812312"/>
                <a:gd name="connsiteX25" fmla="*/ 451884 w 584791"/>
                <a:gd name="connsiteY25" fmla="*/ 611372 h 2812312"/>
                <a:gd name="connsiteX26" fmla="*/ 457200 w 584791"/>
                <a:gd name="connsiteY26" fmla="*/ 632638 h 2812312"/>
                <a:gd name="connsiteX27" fmla="*/ 462516 w 584791"/>
                <a:gd name="connsiteY27" fmla="*/ 664535 h 2812312"/>
                <a:gd name="connsiteX28" fmla="*/ 467832 w 584791"/>
                <a:gd name="connsiteY28" fmla="*/ 680484 h 2812312"/>
                <a:gd name="connsiteX29" fmla="*/ 473149 w 584791"/>
                <a:gd name="connsiteY29" fmla="*/ 723014 h 2812312"/>
                <a:gd name="connsiteX30" fmla="*/ 494414 w 584791"/>
                <a:gd name="connsiteY30" fmla="*/ 770861 h 2812312"/>
                <a:gd name="connsiteX31" fmla="*/ 510363 w 584791"/>
                <a:gd name="connsiteY31" fmla="*/ 786810 h 2812312"/>
                <a:gd name="connsiteX32" fmla="*/ 505046 w 584791"/>
                <a:gd name="connsiteY32" fmla="*/ 813391 h 2812312"/>
                <a:gd name="connsiteX33" fmla="*/ 499730 w 584791"/>
                <a:gd name="connsiteY33" fmla="*/ 829340 h 2812312"/>
                <a:gd name="connsiteX34" fmla="*/ 505046 w 584791"/>
                <a:gd name="connsiteY34" fmla="*/ 882503 h 2812312"/>
                <a:gd name="connsiteX35" fmla="*/ 515679 w 584791"/>
                <a:gd name="connsiteY35" fmla="*/ 940982 h 2812312"/>
                <a:gd name="connsiteX36" fmla="*/ 520995 w 584791"/>
                <a:gd name="connsiteY36" fmla="*/ 962247 h 2812312"/>
                <a:gd name="connsiteX37" fmla="*/ 526311 w 584791"/>
                <a:gd name="connsiteY37" fmla="*/ 1004777 h 2812312"/>
                <a:gd name="connsiteX38" fmla="*/ 536944 w 584791"/>
                <a:gd name="connsiteY38" fmla="*/ 1041991 h 2812312"/>
                <a:gd name="connsiteX39" fmla="*/ 542260 w 584791"/>
                <a:gd name="connsiteY39" fmla="*/ 1100470 h 2812312"/>
                <a:gd name="connsiteX40" fmla="*/ 552893 w 584791"/>
                <a:gd name="connsiteY40" fmla="*/ 1174898 h 2812312"/>
                <a:gd name="connsiteX41" fmla="*/ 558209 w 584791"/>
                <a:gd name="connsiteY41" fmla="*/ 1244010 h 2812312"/>
                <a:gd name="connsiteX42" fmla="*/ 568842 w 584791"/>
                <a:gd name="connsiteY42" fmla="*/ 1318438 h 2812312"/>
                <a:gd name="connsiteX43" fmla="*/ 574158 w 584791"/>
                <a:gd name="connsiteY43" fmla="*/ 1392865 h 2812312"/>
                <a:gd name="connsiteX44" fmla="*/ 584791 w 584791"/>
                <a:gd name="connsiteY44" fmla="*/ 1626782 h 2812312"/>
                <a:gd name="connsiteX45" fmla="*/ 568842 w 584791"/>
                <a:gd name="connsiteY45" fmla="*/ 1658679 h 2812312"/>
                <a:gd name="connsiteX46" fmla="*/ 563525 w 584791"/>
                <a:gd name="connsiteY46" fmla="*/ 1685261 h 2812312"/>
                <a:gd name="connsiteX47" fmla="*/ 558209 w 584791"/>
                <a:gd name="connsiteY47" fmla="*/ 1706526 h 2812312"/>
                <a:gd name="connsiteX48" fmla="*/ 552893 w 584791"/>
                <a:gd name="connsiteY48" fmla="*/ 1770321 h 2812312"/>
                <a:gd name="connsiteX49" fmla="*/ 547577 w 584791"/>
                <a:gd name="connsiteY49" fmla="*/ 2195624 h 2812312"/>
                <a:gd name="connsiteX50" fmla="*/ 542260 w 584791"/>
                <a:gd name="connsiteY50" fmla="*/ 2211572 h 2812312"/>
                <a:gd name="connsiteX51" fmla="*/ 526311 w 584791"/>
                <a:gd name="connsiteY51" fmla="*/ 2232838 h 2812312"/>
                <a:gd name="connsiteX52" fmla="*/ 520995 w 584791"/>
                <a:gd name="connsiteY52" fmla="*/ 2254103 h 2812312"/>
                <a:gd name="connsiteX53" fmla="*/ 499730 w 584791"/>
                <a:gd name="connsiteY53" fmla="*/ 2307265 h 2812312"/>
                <a:gd name="connsiteX54" fmla="*/ 489098 w 584791"/>
                <a:gd name="connsiteY54" fmla="*/ 2349796 h 2812312"/>
                <a:gd name="connsiteX55" fmla="*/ 483781 w 584791"/>
                <a:gd name="connsiteY55" fmla="*/ 2365744 h 2812312"/>
                <a:gd name="connsiteX56" fmla="*/ 473149 w 584791"/>
                <a:gd name="connsiteY56" fmla="*/ 2434856 h 2812312"/>
                <a:gd name="connsiteX57" fmla="*/ 462516 w 584791"/>
                <a:gd name="connsiteY57" fmla="*/ 2488019 h 2812312"/>
                <a:gd name="connsiteX58" fmla="*/ 446567 w 584791"/>
                <a:gd name="connsiteY58" fmla="*/ 2498651 h 2812312"/>
                <a:gd name="connsiteX59" fmla="*/ 430618 w 584791"/>
                <a:gd name="connsiteY59" fmla="*/ 2721935 h 2812312"/>
                <a:gd name="connsiteX60" fmla="*/ 425302 w 584791"/>
                <a:gd name="connsiteY60" fmla="*/ 2737884 h 2812312"/>
                <a:gd name="connsiteX61" fmla="*/ 419986 w 584791"/>
                <a:gd name="connsiteY61" fmla="*/ 2769782 h 2812312"/>
                <a:gd name="connsiteX62" fmla="*/ 419986 w 584791"/>
                <a:gd name="connsiteY62" fmla="*/ 2812312 h 2812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84791" h="2812312">
                  <a:moveTo>
                    <a:pt x="0" y="0"/>
                  </a:moveTo>
                  <a:cubicBezTo>
                    <a:pt x="10633" y="5316"/>
                    <a:pt x="22007" y="9355"/>
                    <a:pt x="31898" y="15949"/>
                  </a:cubicBezTo>
                  <a:cubicBezTo>
                    <a:pt x="71720" y="42497"/>
                    <a:pt x="25872" y="24574"/>
                    <a:pt x="63795" y="37214"/>
                  </a:cubicBezTo>
                  <a:cubicBezTo>
                    <a:pt x="74428" y="44302"/>
                    <a:pt x="83570" y="54438"/>
                    <a:pt x="95693" y="58479"/>
                  </a:cubicBezTo>
                  <a:cubicBezTo>
                    <a:pt x="101009" y="60251"/>
                    <a:pt x="106630" y="61290"/>
                    <a:pt x="111642" y="63796"/>
                  </a:cubicBezTo>
                  <a:cubicBezTo>
                    <a:pt x="152860" y="84405"/>
                    <a:pt x="103457" y="66383"/>
                    <a:pt x="143539" y="79744"/>
                  </a:cubicBezTo>
                  <a:cubicBezTo>
                    <a:pt x="174011" y="125451"/>
                    <a:pt x="133437" y="71662"/>
                    <a:pt x="170121" y="101010"/>
                  </a:cubicBezTo>
                  <a:cubicBezTo>
                    <a:pt x="204474" y="128492"/>
                    <a:pt x="156613" y="108910"/>
                    <a:pt x="196702" y="122275"/>
                  </a:cubicBezTo>
                  <a:cubicBezTo>
                    <a:pt x="221511" y="159488"/>
                    <a:pt x="207335" y="147084"/>
                    <a:pt x="233916" y="164805"/>
                  </a:cubicBezTo>
                  <a:cubicBezTo>
                    <a:pt x="235688" y="170121"/>
                    <a:pt x="236726" y="175742"/>
                    <a:pt x="239232" y="180754"/>
                  </a:cubicBezTo>
                  <a:cubicBezTo>
                    <a:pt x="245206" y="192703"/>
                    <a:pt x="255736" y="204252"/>
                    <a:pt x="265814" y="212651"/>
                  </a:cubicBezTo>
                  <a:cubicBezTo>
                    <a:pt x="270723" y="216741"/>
                    <a:pt x="276447" y="219740"/>
                    <a:pt x="281763" y="223284"/>
                  </a:cubicBezTo>
                  <a:cubicBezTo>
                    <a:pt x="285307" y="228600"/>
                    <a:pt x="288150" y="234458"/>
                    <a:pt x="292395" y="239233"/>
                  </a:cubicBezTo>
                  <a:cubicBezTo>
                    <a:pt x="302385" y="250472"/>
                    <a:pt x="315952" y="258620"/>
                    <a:pt x="324293" y="271131"/>
                  </a:cubicBezTo>
                  <a:cubicBezTo>
                    <a:pt x="334970" y="287146"/>
                    <a:pt x="337465" y="289461"/>
                    <a:pt x="345558" y="308344"/>
                  </a:cubicBezTo>
                  <a:cubicBezTo>
                    <a:pt x="347765" y="313495"/>
                    <a:pt x="347766" y="319630"/>
                    <a:pt x="350874" y="324293"/>
                  </a:cubicBezTo>
                  <a:cubicBezTo>
                    <a:pt x="355044" y="330549"/>
                    <a:pt x="361507" y="334926"/>
                    <a:pt x="366823" y="340242"/>
                  </a:cubicBezTo>
                  <a:lnTo>
                    <a:pt x="377456" y="372140"/>
                  </a:lnTo>
                  <a:cubicBezTo>
                    <a:pt x="379228" y="377456"/>
                    <a:pt x="381413" y="382652"/>
                    <a:pt x="382772" y="388089"/>
                  </a:cubicBezTo>
                  <a:cubicBezTo>
                    <a:pt x="399377" y="454514"/>
                    <a:pt x="378161" y="371956"/>
                    <a:pt x="393404" y="425303"/>
                  </a:cubicBezTo>
                  <a:cubicBezTo>
                    <a:pt x="395411" y="432328"/>
                    <a:pt x="396155" y="439727"/>
                    <a:pt x="398721" y="446568"/>
                  </a:cubicBezTo>
                  <a:cubicBezTo>
                    <a:pt x="401504" y="453988"/>
                    <a:pt x="406570" y="460413"/>
                    <a:pt x="409353" y="467833"/>
                  </a:cubicBezTo>
                  <a:cubicBezTo>
                    <a:pt x="414131" y="480574"/>
                    <a:pt x="416614" y="503315"/>
                    <a:pt x="419986" y="515679"/>
                  </a:cubicBezTo>
                  <a:cubicBezTo>
                    <a:pt x="422935" y="526492"/>
                    <a:pt x="427074" y="536944"/>
                    <a:pt x="430618" y="547577"/>
                  </a:cubicBezTo>
                  <a:lnTo>
                    <a:pt x="446567" y="595424"/>
                  </a:lnTo>
                  <a:cubicBezTo>
                    <a:pt x="448339" y="600740"/>
                    <a:pt x="450525" y="605936"/>
                    <a:pt x="451884" y="611372"/>
                  </a:cubicBezTo>
                  <a:cubicBezTo>
                    <a:pt x="453656" y="618461"/>
                    <a:pt x="455767" y="625473"/>
                    <a:pt x="457200" y="632638"/>
                  </a:cubicBezTo>
                  <a:cubicBezTo>
                    <a:pt x="459314" y="643208"/>
                    <a:pt x="460178" y="654013"/>
                    <a:pt x="462516" y="664535"/>
                  </a:cubicBezTo>
                  <a:cubicBezTo>
                    <a:pt x="463732" y="670005"/>
                    <a:pt x="466060" y="675168"/>
                    <a:pt x="467832" y="680484"/>
                  </a:cubicBezTo>
                  <a:cubicBezTo>
                    <a:pt x="469604" y="694661"/>
                    <a:pt x="470155" y="709044"/>
                    <a:pt x="473149" y="723014"/>
                  </a:cubicBezTo>
                  <a:cubicBezTo>
                    <a:pt x="477162" y="741740"/>
                    <a:pt x="482489" y="756552"/>
                    <a:pt x="494414" y="770861"/>
                  </a:cubicBezTo>
                  <a:cubicBezTo>
                    <a:pt x="499227" y="776637"/>
                    <a:pt x="505047" y="781494"/>
                    <a:pt x="510363" y="786810"/>
                  </a:cubicBezTo>
                  <a:cubicBezTo>
                    <a:pt x="508591" y="795670"/>
                    <a:pt x="507238" y="804625"/>
                    <a:pt x="505046" y="813391"/>
                  </a:cubicBezTo>
                  <a:cubicBezTo>
                    <a:pt x="503687" y="818828"/>
                    <a:pt x="499730" y="823736"/>
                    <a:pt x="499730" y="829340"/>
                  </a:cubicBezTo>
                  <a:cubicBezTo>
                    <a:pt x="499730" y="847149"/>
                    <a:pt x="502837" y="864831"/>
                    <a:pt x="505046" y="882503"/>
                  </a:cubicBezTo>
                  <a:cubicBezTo>
                    <a:pt x="506693" y="895679"/>
                    <a:pt x="512571" y="926996"/>
                    <a:pt x="515679" y="940982"/>
                  </a:cubicBezTo>
                  <a:cubicBezTo>
                    <a:pt x="517264" y="948114"/>
                    <a:pt x="519794" y="955040"/>
                    <a:pt x="520995" y="962247"/>
                  </a:cubicBezTo>
                  <a:cubicBezTo>
                    <a:pt x="523344" y="976340"/>
                    <a:pt x="523962" y="990684"/>
                    <a:pt x="526311" y="1004777"/>
                  </a:cubicBezTo>
                  <a:cubicBezTo>
                    <a:pt x="528535" y="1018121"/>
                    <a:pt x="532732" y="1029355"/>
                    <a:pt x="536944" y="1041991"/>
                  </a:cubicBezTo>
                  <a:cubicBezTo>
                    <a:pt x="538716" y="1061484"/>
                    <a:pt x="539928" y="1081036"/>
                    <a:pt x="542260" y="1100470"/>
                  </a:cubicBezTo>
                  <a:cubicBezTo>
                    <a:pt x="545246" y="1125353"/>
                    <a:pt x="550971" y="1149911"/>
                    <a:pt x="552893" y="1174898"/>
                  </a:cubicBezTo>
                  <a:cubicBezTo>
                    <a:pt x="554665" y="1197935"/>
                    <a:pt x="555657" y="1221046"/>
                    <a:pt x="558209" y="1244010"/>
                  </a:cubicBezTo>
                  <a:cubicBezTo>
                    <a:pt x="560977" y="1268918"/>
                    <a:pt x="568842" y="1318438"/>
                    <a:pt x="568842" y="1318438"/>
                  </a:cubicBezTo>
                  <a:cubicBezTo>
                    <a:pt x="570614" y="1343247"/>
                    <a:pt x="573254" y="1368009"/>
                    <a:pt x="574158" y="1392865"/>
                  </a:cubicBezTo>
                  <a:cubicBezTo>
                    <a:pt x="582615" y="1625448"/>
                    <a:pt x="556257" y="1541191"/>
                    <a:pt x="584791" y="1626782"/>
                  </a:cubicBezTo>
                  <a:cubicBezTo>
                    <a:pt x="579475" y="1637414"/>
                    <a:pt x="572905" y="1647507"/>
                    <a:pt x="568842" y="1658679"/>
                  </a:cubicBezTo>
                  <a:cubicBezTo>
                    <a:pt x="565754" y="1667171"/>
                    <a:pt x="565485" y="1676440"/>
                    <a:pt x="563525" y="1685261"/>
                  </a:cubicBezTo>
                  <a:cubicBezTo>
                    <a:pt x="561940" y="1692393"/>
                    <a:pt x="559981" y="1699438"/>
                    <a:pt x="558209" y="1706526"/>
                  </a:cubicBezTo>
                  <a:cubicBezTo>
                    <a:pt x="556437" y="1727791"/>
                    <a:pt x="553357" y="1748987"/>
                    <a:pt x="552893" y="1770321"/>
                  </a:cubicBezTo>
                  <a:cubicBezTo>
                    <a:pt x="549812" y="1912066"/>
                    <a:pt x="550993" y="2053886"/>
                    <a:pt x="547577" y="2195624"/>
                  </a:cubicBezTo>
                  <a:cubicBezTo>
                    <a:pt x="547442" y="2201226"/>
                    <a:pt x="545040" y="2206707"/>
                    <a:pt x="542260" y="2211572"/>
                  </a:cubicBezTo>
                  <a:cubicBezTo>
                    <a:pt x="537864" y="2219265"/>
                    <a:pt x="531627" y="2225749"/>
                    <a:pt x="526311" y="2232838"/>
                  </a:cubicBezTo>
                  <a:cubicBezTo>
                    <a:pt x="524539" y="2239926"/>
                    <a:pt x="523560" y="2247262"/>
                    <a:pt x="520995" y="2254103"/>
                  </a:cubicBezTo>
                  <a:cubicBezTo>
                    <a:pt x="504500" y="2298091"/>
                    <a:pt x="514073" y="2249891"/>
                    <a:pt x="499730" y="2307265"/>
                  </a:cubicBezTo>
                  <a:cubicBezTo>
                    <a:pt x="496186" y="2321442"/>
                    <a:pt x="493720" y="2335933"/>
                    <a:pt x="489098" y="2349796"/>
                  </a:cubicBezTo>
                  <a:cubicBezTo>
                    <a:pt x="487326" y="2355112"/>
                    <a:pt x="485140" y="2360308"/>
                    <a:pt x="483781" y="2365744"/>
                  </a:cubicBezTo>
                  <a:cubicBezTo>
                    <a:pt x="477013" y="2392815"/>
                    <a:pt x="477452" y="2404737"/>
                    <a:pt x="473149" y="2434856"/>
                  </a:cubicBezTo>
                  <a:cubicBezTo>
                    <a:pt x="473135" y="2434953"/>
                    <a:pt x="466037" y="2482737"/>
                    <a:pt x="462516" y="2488019"/>
                  </a:cubicBezTo>
                  <a:cubicBezTo>
                    <a:pt x="458972" y="2493335"/>
                    <a:pt x="451883" y="2495107"/>
                    <a:pt x="446567" y="2498651"/>
                  </a:cubicBezTo>
                  <a:cubicBezTo>
                    <a:pt x="414766" y="2594059"/>
                    <a:pt x="441873" y="2502463"/>
                    <a:pt x="430618" y="2721935"/>
                  </a:cubicBezTo>
                  <a:cubicBezTo>
                    <a:pt x="430331" y="2727532"/>
                    <a:pt x="426518" y="2732414"/>
                    <a:pt x="425302" y="2737884"/>
                  </a:cubicBezTo>
                  <a:cubicBezTo>
                    <a:pt x="422964" y="2748407"/>
                    <a:pt x="420754" y="2759030"/>
                    <a:pt x="419986" y="2769782"/>
                  </a:cubicBezTo>
                  <a:cubicBezTo>
                    <a:pt x="418976" y="2783923"/>
                    <a:pt x="419986" y="2798135"/>
                    <a:pt x="419986" y="2812312"/>
                  </a:cubicBez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>
                <a:solidFill>
                  <a:schemeClr val="tx1"/>
                </a:solidFill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E283C49-F2C4-403F-BD2C-A9E51C097B70}"/>
                </a:ext>
              </a:extLst>
            </p:cNvPr>
            <p:cNvGrpSpPr/>
            <p:nvPr/>
          </p:nvGrpSpPr>
          <p:grpSpPr>
            <a:xfrm rot="21432433">
              <a:off x="7369548" y="1183220"/>
              <a:ext cx="634330" cy="3169119"/>
              <a:chOff x="7392055" y="1313955"/>
              <a:chExt cx="634330" cy="3169119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058E298-B778-467F-AE49-86E81F0B332D}"/>
                  </a:ext>
                </a:extLst>
              </p:cNvPr>
              <p:cNvSpPr/>
              <p:nvPr/>
            </p:nvSpPr>
            <p:spPr>
              <a:xfrm rot="2592937">
                <a:off x="7634597" y="1313955"/>
                <a:ext cx="391788" cy="3169119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7922D4-D797-49AE-844F-FA4CDAA8BFB6}"/>
                  </a:ext>
                </a:extLst>
              </p:cNvPr>
              <p:cNvSpPr txBox="1"/>
              <p:nvPr/>
            </p:nvSpPr>
            <p:spPr>
              <a:xfrm rot="18790245">
                <a:off x="6852773" y="3062120"/>
                <a:ext cx="13555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Cabins 1 through 9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72CF19D-824E-44DE-81CF-B026B221D9FA}"/>
                </a:ext>
              </a:extLst>
            </p:cNvPr>
            <p:cNvGrpSpPr/>
            <p:nvPr/>
          </p:nvGrpSpPr>
          <p:grpSpPr>
            <a:xfrm rot="21269579">
              <a:off x="5229905" y="-280667"/>
              <a:ext cx="537766" cy="2486270"/>
              <a:chOff x="3713476" y="804882"/>
              <a:chExt cx="537766" cy="2486270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67AB236-FB9D-4747-9817-A470B18684BE}"/>
                  </a:ext>
                </a:extLst>
              </p:cNvPr>
              <p:cNvSpPr/>
              <p:nvPr/>
            </p:nvSpPr>
            <p:spPr>
              <a:xfrm rot="2592937">
                <a:off x="3713476" y="1047779"/>
                <a:ext cx="391788" cy="2243373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F39F320-6DFF-43FF-B92D-1DC9DB20521C}"/>
                  </a:ext>
                </a:extLst>
              </p:cNvPr>
              <p:cNvSpPr txBox="1"/>
              <p:nvPr/>
            </p:nvSpPr>
            <p:spPr>
              <a:xfrm rot="18790245">
                <a:off x="3030275" y="1748850"/>
                <a:ext cx="21649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Cabins 10 through 14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908DB3A-357F-4857-9E13-737E2D8833C3}"/>
                </a:ext>
              </a:extLst>
            </p:cNvPr>
            <p:cNvGrpSpPr/>
            <p:nvPr/>
          </p:nvGrpSpPr>
          <p:grpSpPr>
            <a:xfrm>
              <a:off x="4741322" y="2783353"/>
              <a:ext cx="4382579" cy="4067273"/>
              <a:chOff x="4741322" y="2783353"/>
              <a:chExt cx="4382579" cy="406727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D31230E6-03AE-47DB-B808-6B5DE0A4CEBF}"/>
                  </a:ext>
                </a:extLst>
              </p:cNvPr>
              <p:cNvSpPr/>
              <p:nvPr/>
            </p:nvSpPr>
            <p:spPr>
              <a:xfrm>
                <a:off x="4741322" y="2783353"/>
                <a:ext cx="4382579" cy="3160247"/>
              </a:xfrm>
              <a:custGeom>
                <a:avLst/>
                <a:gdLst>
                  <a:gd name="connsiteX0" fmla="*/ 4380555 w 4382579"/>
                  <a:gd name="connsiteY0" fmla="*/ 11466 h 3160247"/>
                  <a:gd name="connsiteX1" fmla="*/ 4292065 w 4382579"/>
                  <a:gd name="connsiteY1" fmla="*/ 33589 h 3160247"/>
                  <a:gd name="connsiteX2" fmla="*/ 4262568 w 4382579"/>
                  <a:gd name="connsiteY2" fmla="*/ 48337 h 3160247"/>
                  <a:gd name="connsiteX3" fmla="*/ 4188826 w 4382579"/>
                  <a:gd name="connsiteY3" fmla="*/ 70460 h 3160247"/>
                  <a:gd name="connsiteX4" fmla="*/ 4166704 w 4382579"/>
                  <a:gd name="connsiteY4" fmla="*/ 92582 h 3160247"/>
                  <a:gd name="connsiteX5" fmla="*/ 4122459 w 4382579"/>
                  <a:gd name="connsiteY5" fmla="*/ 122079 h 3160247"/>
                  <a:gd name="connsiteX6" fmla="*/ 4092962 w 4382579"/>
                  <a:gd name="connsiteY6" fmla="*/ 151576 h 3160247"/>
                  <a:gd name="connsiteX7" fmla="*/ 4048717 w 4382579"/>
                  <a:gd name="connsiteY7" fmla="*/ 181073 h 3160247"/>
                  <a:gd name="connsiteX8" fmla="*/ 4019220 w 4382579"/>
                  <a:gd name="connsiteY8" fmla="*/ 210570 h 3160247"/>
                  <a:gd name="connsiteX9" fmla="*/ 3997097 w 4382579"/>
                  <a:gd name="connsiteY9" fmla="*/ 225318 h 3160247"/>
                  <a:gd name="connsiteX10" fmla="*/ 3930730 w 4382579"/>
                  <a:gd name="connsiteY10" fmla="*/ 269563 h 3160247"/>
                  <a:gd name="connsiteX11" fmla="*/ 3915981 w 4382579"/>
                  <a:gd name="connsiteY11" fmla="*/ 284312 h 3160247"/>
                  <a:gd name="connsiteX12" fmla="*/ 3886484 w 4382579"/>
                  <a:gd name="connsiteY12" fmla="*/ 299060 h 3160247"/>
                  <a:gd name="connsiteX13" fmla="*/ 3871736 w 4382579"/>
                  <a:gd name="connsiteY13" fmla="*/ 321182 h 3160247"/>
                  <a:gd name="connsiteX14" fmla="*/ 3849613 w 4382579"/>
                  <a:gd name="connsiteY14" fmla="*/ 335931 h 3160247"/>
                  <a:gd name="connsiteX15" fmla="*/ 3797994 w 4382579"/>
                  <a:gd name="connsiteY15" fmla="*/ 365428 h 3160247"/>
                  <a:gd name="connsiteX16" fmla="*/ 3739001 w 4382579"/>
                  <a:gd name="connsiteY16" fmla="*/ 431795 h 3160247"/>
                  <a:gd name="connsiteX17" fmla="*/ 3724252 w 4382579"/>
                  <a:gd name="connsiteY17" fmla="*/ 446544 h 3160247"/>
                  <a:gd name="connsiteX18" fmla="*/ 3709504 w 4382579"/>
                  <a:gd name="connsiteY18" fmla="*/ 468666 h 3160247"/>
                  <a:gd name="connsiteX19" fmla="*/ 3672633 w 4382579"/>
                  <a:gd name="connsiteY19" fmla="*/ 505537 h 3160247"/>
                  <a:gd name="connsiteX20" fmla="*/ 3657884 w 4382579"/>
                  <a:gd name="connsiteY20" fmla="*/ 520286 h 3160247"/>
                  <a:gd name="connsiteX21" fmla="*/ 3621013 w 4382579"/>
                  <a:gd name="connsiteY21" fmla="*/ 557157 h 3160247"/>
                  <a:gd name="connsiteX22" fmla="*/ 3591517 w 4382579"/>
                  <a:gd name="connsiteY22" fmla="*/ 594028 h 3160247"/>
                  <a:gd name="connsiteX23" fmla="*/ 3569394 w 4382579"/>
                  <a:gd name="connsiteY23" fmla="*/ 601402 h 3160247"/>
                  <a:gd name="connsiteX24" fmla="*/ 3562020 w 4382579"/>
                  <a:gd name="connsiteY24" fmla="*/ 623524 h 3160247"/>
                  <a:gd name="connsiteX25" fmla="*/ 3539897 w 4382579"/>
                  <a:gd name="connsiteY25" fmla="*/ 638273 h 3160247"/>
                  <a:gd name="connsiteX26" fmla="*/ 3503026 w 4382579"/>
                  <a:gd name="connsiteY26" fmla="*/ 675144 h 3160247"/>
                  <a:gd name="connsiteX27" fmla="*/ 3503026 w 4382579"/>
                  <a:gd name="connsiteY27" fmla="*/ 675144 h 3160247"/>
                  <a:gd name="connsiteX28" fmla="*/ 3473530 w 4382579"/>
                  <a:gd name="connsiteY28" fmla="*/ 712015 h 3160247"/>
                  <a:gd name="connsiteX29" fmla="*/ 3444033 w 4382579"/>
                  <a:gd name="connsiteY29" fmla="*/ 734137 h 3160247"/>
                  <a:gd name="connsiteX30" fmla="*/ 3407162 w 4382579"/>
                  <a:gd name="connsiteY30" fmla="*/ 771008 h 3160247"/>
                  <a:gd name="connsiteX31" fmla="*/ 3385039 w 4382579"/>
                  <a:gd name="connsiteY31" fmla="*/ 793131 h 3160247"/>
                  <a:gd name="connsiteX32" fmla="*/ 3362917 w 4382579"/>
                  <a:gd name="connsiteY32" fmla="*/ 822628 h 3160247"/>
                  <a:gd name="connsiteX33" fmla="*/ 3348168 w 4382579"/>
                  <a:gd name="connsiteY33" fmla="*/ 837376 h 3160247"/>
                  <a:gd name="connsiteX34" fmla="*/ 3303923 w 4382579"/>
                  <a:gd name="connsiteY34" fmla="*/ 888995 h 3160247"/>
                  <a:gd name="connsiteX35" fmla="*/ 3281801 w 4382579"/>
                  <a:gd name="connsiteY35" fmla="*/ 896370 h 3160247"/>
                  <a:gd name="connsiteX36" fmla="*/ 3237555 w 4382579"/>
                  <a:gd name="connsiteY36" fmla="*/ 940615 h 3160247"/>
                  <a:gd name="connsiteX37" fmla="*/ 3185936 w 4382579"/>
                  <a:gd name="connsiteY37" fmla="*/ 970112 h 3160247"/>
                  <a:gd name="connsiteX38" fmla="*/ 3163813 w 4382579"/>
                  <a:gd name="connsiteY38" fmla="*/ 977486 h 3160247"/>
                  <a:gd name="connsiteX39" fmla="*/ 3090072 w 4382579"/>
                  <a:gd name="connsiteY39" fmla="*/ 1014357 h 3160247"/>
                  <a:gd name="connsiteX40" fmla="*/ 3053201 w 4382579"/>
                  <a:gd name="connsiteY40" fmla="*/ 1036479 h 3160247"/>
                  <a:gd name="connsiteX41" fmla="*/ 2986833 w 4382579"/>
                  <a:gd name="connsiteY41" fmla="*/ 1073350 h 3160247"/>
                  <a:gd name="connsiteX42" fmla="*/ 2927839 w 4382579"/>
                  <a:gd name="connsiteY42" fmla="*/ 1117595 h 3160247"/>
                  <a:gd name="connsiteX43" fmla="*/ 2913091 w 4382579"/>
                  <a:gd name="connsiteY43" fmla="*/ 1139718 h 3160247"/>
                  <a:gd name="connsiteX44" fmla="*/ 2883594 w 4382579"/>
                  <a:gd name="connsiteY44" fmla="*/ 1161841 h 3160247"/>
                  <a:gd name="connsiteX45" fmla="*/ 2846723 w 4382579"/>
                  <a:gd name="connsiteY45" fmla="*/ 1198712 h 3160247"/>
                  <a:gd name="connsiteX46" fmla="*/ 2817226 w 4382579"/>
                  <a:gd name="connsiteY46" fmla="*/ 1228208 h 3160247"/>
                  <a:gd name="connsiteX47" fmla="*/ 2728736 w 4382579"/>
                  <a:gd name="connsiteY47" fmla="*/ 1353570 h 3160247"/>
                  <a:gd name="connsiteX48" fmla="*/ 2713988 w 4382579"/>
                  <a:gd name="connsiteY48" fmla="*/ 1375692 h 3160247"/>
                  <a:gd name="connsiteX49" fmla="*/ 2647620 w 4382579"/>
                  <a:gd name="connsiteY49" fmla="*/ 1434686 h 3160247"/>
                  <a:gd name="connsiteX50" fmla="*/ 2632872 w 4382579"/>
                  <a:gd name="connsiteY50" fmla="*/ 1456808 h 3160247"/>
                  <a:gd name="connsiteX51" fmla="*/ 2610749 w 4382579"/>
                  <a:gd name="connsiteY51" fmla="*/ 1478931 h 3160247"/>
                  <a:gd name="connsiteX52" fmla="*/ 2596001 w 4382579"/>
                  <a:gd name="connsiteY52" fmla="*/ 1501053 h 3160247"/>
                  <a:gd name="connsiteX53" fmla="*/ 2551755 w 4382579"/>
                  <a:gd name="connsiteY53" fmla="*/ 1530550 h 3160247"/>
                  <a:gd name="connsiteX54" fmla="*/ 2544381 w 4382579"/>
                  <a:gd name="connsiteY54" fmla="*/ 1552673 h 3160247"/>
                  <a:gd name="connsiteX55" fmla="*/ 2485388 w 4382579"/>
                  <a:gd name="connsiteY55" fmla="*/ 1596918 h 3160247"/>
                  <a:gd name="connsiteX56" fmla="*/ 2433768 w 4382579"/>
                  <a:gd name="connsiteY56" fmla="*/ 1655912 h 3160247"/>
                  <a:gd name="connsiteX57" fmla="*/ 2411646 w 4382579"/>
                  <a:gd name="connsiteY57" fmla="*/ 1670660 h 3160247"/>
                  <a:gd name="connsiteX58" fmla="*/ 2382149 w 4382579"/>
                  <a:gd name="connsiteY58" fmla="*/ 1700157 h 3160247"/>
                  <a:gd name="connsiteX59" fmla="*/ 2360026 w 4382579"/>
                  <a:gd name="connsiteY59" fmla="*/ 1714905 h 3160247"/>
                  <a:gd name="connsiteX60" fmla="*/ 2293659 w 4382579"/>
                  <a:gd name="connsiteY60" fmla="*/ 1766524 h 3160247"/>
                  <a:gd name="connsiteX61" fmla="*/ 2234665 w 4382579"/>
                  <a:gd name="connsiteY61" fmla="*/ 1855015 h 3160247"/>
                  <a:gd name="connsiteX62" fmla="*/ 2205168 w 4382579"/>
                  <a:gd name="connsiteY62" fmla="*/ 1921382 h 3160247"/>
                  <a:gd name="connsiteX63" fmla="*/ 2183046 w 4382579"/>
                  <a:gd name="connsiteY63" fmla="*/ 1965628 h 3160247"/>
                  <a:gd name="connsiteX64" fmla="*/ 2168297 w 4382579"/>
                  <a:gd name="connsiteY64" fmla="*/ 2009873 h 3160247"/>
                  <a:gd name="connsiteX65" fmla="*/ 2160923 w 4382579"/>
                  <a:gd name="connsiteY65" fmla="*/ 2039370 h 3160247"/>
                  <a:gd name="connsiteX66" fmla="*/ 2146175 w 4382579"/>
                  <a:gd name="connsiteY66" fmla="*/ 2120486 h 3160247"/>
                  <a:gd name="connsiteX67" fmla="*/ 2138801 w 4382579"/>
                  <a:gd name="connsiteY67" fmla="*/ 2142608 h 3160247"/>
                  <a:gd name="connsiteX68" fmla="*/ 2124052 w 4382579"/>
                  <a:gd name="connsiteY68" fmla="*/ 2238473 h 3160247"/>
                  <a:gd name="connsiteX69" fmla="*/ 2109304 w 4382579"/>
                  <a:gd name="connsiteY69" fmla="*/ 2297466 h 3160247"/>
                  <a:gd name="connsiteX70" fmla="*/ 2079807 w 4382579"/>
                  <a:gd name="connsiteY70" fmla="*/ 2319589 h 3160247"/>
                  <a:gd name="connsiteX71" fmla="*/ 2065059 w 4382579"/>
                  <a:gd name="connsiteY71" fmla="*/ 2341712 h 3160247"/>
                  <a:gd name="connsiteX72" fmla="*/ 2050310 w 4382579"/>
                  <a:gd name="connsiteY72" fmla="*/ 2356460 h 3160247"/>
                  <a:gd name="connsiteX73" fmla="*/ 2020813 w 4382579"/>
                  <a:gd name="connsiteY73" fmla="*/ 2415453 h 3160247"/>
                  <a:gd name="connsiteX74" fmla="*/ 1983943 w 4382579"/>
                  <a:gd name="connsiteY74" fmla="*/ 2467073 h 3160247"/>
                  <a:gd name="connsiteX75" fmla="*/ 1954446 w 4382579"/>
                  <a:gd name="connsiteY75" fmla="*/ 2503944 h 3160247"/>
                  <a:gd name="connsiteX76" fmla="*/ 1932323 w 4382579"/>
                  <a:gd name="connsiteY76" fmla="*/ 2511318 h 3160247"/>
                  <a:gd name="connsiteX77" fmla="*/ 1880704 w 4382579"/>
                  <a:gd name="connsiteY77" fmla="*/ 2555563 h 3160247"/>
                  <a:gd name="connsiteX78" fmla="*/ 1851207 w 4382579"/>
                  <a:gd name="connsiteY78" fmla="*/ 2562937 h 3160247"/>
                  <a:gd name="connsiteX79" fmla="*/ 1607859 w 4382579"/>
                  <a:gd name="connsiteY79" fmla="*/ 2577686 h 3160247"/>
                  <a:gd name="connsiteX80" fmla="*/ 1511994 w 4382579"/>
                  <a:gd name="connsiteY80" fmla="*/ 2592434 h 3160247"/>
                  <a:gd name="connsiteX81" fmla="*/ 1482497 w 4382579"/>
                  <a:gd name="connsiteY81" fmla="*/ 2599808 h 3160247"/>
                  <a:gd name="connsiteX82" fmla="*/ 1394007 w 4382579"/>
                  <a:gd name="connsiteY82" fmla="*/ 2614557 h 3160247"/>
                  <a:gd name="connsiteX83" fmla="*/ 1371884 w 4382579"/>
                  <a:gd name="connsiteY83" fmla="*/ 2621931 h 3160247"/>
                  <a:gd name="connsiteX84" fmla="*/ 1335013 w 4382579"/>
                  <a:gd name="connsiteY84" fmla="*/ 2629305 h 3160247"/>
                  <a:gd name="connsiteX85" fmla="*/ 1290768 w 4382579"/>
                  <a:gd name="connsiteY85" fmla="*/ 2644053 h 3160247"/>
                  <a:gd name="connsiteX86" fmla="*/ 1268646 w 4382579"/>
                  <a:gd name="connsiteY86" fmla="*/ 2651428 h 3160247"/>
                  <a:gd name="connsiteX87" fmla="*/ 1165407 w 4382579"/>
                  <a:gd name="connsiteY87" fmla="*/ 2666176 h 3160247"/>
                  <a:gd name="connsiteX88" fmla="*/ 1121162 w 4382579"/>
                  <a:gd name="connsiteY88" fmla="*/ 2673550 h 3160247"/>
                  <a:gd name="connsiteX89" fmla="*/ 907310 w 4382579"/>
                  <a:gd name="connsiteY89" fmla="*/ 2688299 h 3160247"/>
                  <a:gd name="connsiteX90" fmla="*/ 870439 w 4382579"/>
                  <a:gd name="connsiteY90" fmla="*/ 2695673 h 3160247"/>
                  <a:gd name="connsiteX91" fmla="*/ 789323 w 4382579"/>
                  <a:gd name="connsiteY91" fmla="*/ 2710421 h 3160247"/>
                  <a:gd name="connsiteX92" fmla="*/ 722955 w 4382579"/>
                  <a:gd name="connsiteY92" fmla="*/ 2739918 h 3160247"/>
                  <a:gd name="connsiteX93" fmla="*/ 656588 w 4382579"/>
                  <a:gd name="connsiteY93" fmla="*/ 2754666 h 3160247"/>
                  <a:gd name="connsiteX94" fmla="*/ 590220 w 4382579"/>
                  <a:gd name="connsiteY94" fmla="*/ 2769415 h 3160247"/>
                  <a:gd name="connsiteX95" fmla="*/ 553349 w 4382579"/>
                  <a:gd name="connsiteY95" fmla="*/ 2776789 h 3160247"/>
                  <a:gd name="connsiteX96" fmla="*/ 523852 w 4382579"/>
                  <a:gd name="connsiteY96" fmla="*/ 2784163 h 3160247"/>
                  <a:gd name="connsiteX97" fmla="*/ 354246 w 4382579"/>
                  <a:gd name="connsiteY97" fmla="*/ 2791537 h 3160247"/>
                  <a:gd name="connsiteX98" fmla="*/ 317375 w 4382579"/>
                  <a:gd name="connsiteY98" fmla="*/ 2798912 h 3160247"/>
                  <a:gd name="connsiteX99" fmla="*/ 228884 w 4382579"/>
                  <a:gd name="connsiteY99" fmla="*/ 2821034 h 3160247"/>
                  <a:gd name="connsiteX100" fmla="*/ 88775 w 4382579"/>
                  <a:gd name="connsiteY100" fmla="*/ 2828408 h 3160247"/>
                  <a:gd name="connsiteX101" fmla="*/ 59278 w 4382579"/>
                  <a:gd name="connsiteY101" fmla="*/ 2850531 h 3160247"/>
                  <a:gd name="connsiteX102" fmla="*/ 44530 w 4382579"/>
                  <a:gd name="connsiteY102" fmla="*/ 2894776 h 3160247"/>
                  <a:gd name="connsiteX103" fmla="*/ 37155 w 4382579"/>
                  <a:gd name="connsiteY103" fmla="*/ 2916899 h 3160247"/>
                  <a:gd name="connsiteX104" fmla="*/ 29781 w 4382579"/>
                  <a:gd name="connsiteY104" fmla="*/ 2946395 h 3160247"/>
                  <a:gd name="connsiteX105" fmla="*/ 15033 w 4382579"/>
                  <a:gd name="connsiteY105" fmla="*/ 2968518 h 3160247"/>
                  <a:gd name="connsiteX106" fmla="*/ 7659 w 4382579"/>
                  <a:gd name="connsiteY106" fmla="*/ 2990641 h 3160247"/>
                  <a:gd name="connsiteX107" fmla="*/ 7659 w 4382579"/>
                  <a:gd name="connsiteY107" fmla="*/ 3086505 h 3160247"/>
                  <a:gd name="connsiteX108" fmla="*/ 29781 w 4382579"/>
                  <a:gd name="connsiteY108" fmla="*/ 3093879 h 3160247"/>
                  <a:gd name="connsiteX109" fmla="*/ 44530 w 4382579"/>
                  <a:gd name="connsiteY109" fmla="*/ 3108628 h 3160247"/>
                  <a:gd name="connsiteX110" fmla="*/ 125646 w 4382579"/>
                  <a:gd name="connsiteY110" fmla="*/ 3130750 h 3160247"/>
                  <a:gd name="connsiteX111" fmla="*/ 450110 w 4382579"/>
                  <a:gd name="connsiteY111" fmla="*/ 3138124 h 3160247"/>
                  <a:gd name="connsiteX112" fmla="*/ 789323 w 4382579"/>
                  <a:gd name="connsiteY112" fmla="*/ 3152873 h 3160247"/>
                  <a:gd name="connsiteX113" fmla="*/ 1342388 w 4382579"/>
                  <a:gd name="connsiteY113" fmla="*/ 3145499 h 3160247"/>
                  <a:gd name="connsiteX114" fmla="*/ 1379259 w 4382579"/>
                  <a:gd name="connsiteY114" fmla="*/ 3138124 h 3160247"/>
                  <a:gd name="connsiteX115" fmla="*/ 1430878 w 4382579"/>
                  <a:gd name="connsiteY115" fmla="*/ 3123376 h 3160247"/>
                  <a:gd name="connsiteX116" fmla="*/ 1534117 w 4382579"/>
                  <a:gd name="connsiteY116" fmla="*/ 3108628 h 3160247"/>
                  <a:gd name="connsiteX117" fmla="*/ 2116678 w 4382579"/>
                  <a:gd name="connsiteY117" fmla="*/ 3116002 h 3160247"/>
                  <a:gd name="connsiteX118" fmla="*/ 2205168 w 4382579"/>
                  <a:gd name="connsiteY118" fmla="*/ 3123376 h 3160247"/>
                  <a:gd name="connsiteX119" fmla="*/ 2396897 w 4382579"/>
                  <a:gd name="connsiteY119" fmla="*/ 3145499 h 3160247"/>
                  <a:gd name="connsiteX120" fmla="*/ 2507510 w 4382579"/>
                  <a:gd name="connsiteY120" fmla="*/ 3160247 h 3160247"/>
                  <a:gd name="connsiteX121" fmla="*/ 2750859 w 4382579"/>
                  <a:gd name="connsiteY121" fmla="*/ 3152873 h 3160247"/>
                  <a:gd name="connsiteX122" fmla="*/ 2772981 w 4382579"/>
                  <a:gd name="connsiteY122" fmla="*/ 3145499 h 3160247"/>
                  <a:gd name="connsiteX123" fmla="*/ 2824601 w 4382579"/>
                  <a:gd name="connsiteY123" fmla="*/ 3130750 h 3160247"/>
                  <a:gd name="connsiteX124" fmla="*/ 2876220 w 4382579"/>
                  <a:gd name="connsiteY124" fmla="*/ 3108628 h 3160247"/>
                  <a:gd name="connsiteX125" fmla="*/ 2935213 w 4382579"/>
                  <a:gd name="connsiteY125" fmla="*/ 3086505 h 3160247"/>
                  <a:gd name="connsiteX126" fmla="*/ 2986833 w 4382579"/>
                  <a:gd name="connsiteY126" fmla="*/ 3064382 h 3160247"/>
                  <a:gd name="connsiteX127" fmla="*/ 3053201 w 4382579"/>
                  <a:gd name="connsiteY127" fmla="*/ 3027512 h 3160247"/>
                  <a:gd name="connsiteX128" fmla="*/ 3090072 w 4382579"/>
                  <a:gd name="connsiteY128" fmla="*/ 3012763 h 3160247"/>
                  <a:gd name="connsiteX129" fmla="*/ 3134317 w 4382579"/>
                  <a:gd name="connsiteY129" fmla="*/ 2961144 h 3160247"/>
                  <a:gd name="connsiteX130" fmla="*/ 3178562 w 4382579"/>
                  <a:gd name="connsiteY130" fmla="*/ 2902150 h 3160247"/>
                  <a:gd name="connsiteX131" fmla="*/ 3193310 w 4382579"/>
                  <a:gd name="connsiteY131" fmla="*/ 2872653 h 3160247"/>
                  <a:gd name="connsiteX132" fmla="*/ 3215433 w 4382579"/>
                  <a:gd name="connsiteY132" fmla="*/ 2865279 h 3160247"/>
                  <a:gd name="connsiteX133" fmla="*/ 3267052 w 4382579"/>
                  <a:gd name="connsiteY133" fmla="*/ 2835782 h 3160247"/>
                  <a:gd name="connsiteX134" fmla="*/ 3318672 w 4382579"/>
                  <a:gd name="connsiteY134" fmla="*/ 2821034 h 3160247"/>
                  <a:gd name="connsiteX135" fmla="*/ 3362917 w 4382579"/>
                  <a:gd name="connsiteY135" fmla="*/ 2791537 h 3160247"/>
                  <a:gd name="connsiteX136" fmla="*/ 3414536 w 4382579"/>
                  <a:gd name="connsiteY136" fmla="*/ 2747292 h 3160247"/>
                  <a:gd name="connsiteX137" fmla="*/ 3444033 w 4382579"/>
                  <a:gd name="connsiteY137" fmla="*/ 2695673 h 3160247"/>
                  <a:gd name="connsiteX138" fmla="*/ 3466155 w 4382579"/>
                  <a:gd name="connsiteY138" fmla="*/ 2680924 h 3160247"/>
                  <a:gd name="connsiteX139" fmla="*/ 3503026 w 4382579"/>
                  <a:gd name="connsiteY139" fmla="*/ 2651428 h 3160247"/>
                  <a:gd name="connsiteX140" fmla="*/ 3525149 w 4382579"/>
                  <a:gd name="connsiteY140" fmla="*/ 2636679 h 3160247"/>
                  <a:gd name="connsiteX141" fmla="*/ 3547272 w 4382579"/>
                  <a:gd name="connsiteY141" fmla="*/ 2607182 h 3160247"/>
                  <a:gd name="connsiteX142" fmla="*/ 3569394 w 4382579"/>
                  <a:gd name="connsiteY142" fmla="*/ 2585060 h 3160247"/>
                  <a:gd name="connsiteX143" fmla="*/ 3598891 w 4382579"/>
                  <a:gd name="connsiteY143" fmla="*/ 2548189 h 3160247"/>
                  <a:gd name="connsiteX144" fmla="*/ 3628388 w 4382579"/>
                  <a:gd name="connsiteY144" fmla="*/ 2533441 h 3160247"/>
                  <a:gd name="connsiteX145" fmla="*/ 3665259 w 4382579"/>
                  <a:gd name="connsiteY145" fmla="*/ 2481821 h 3160247"/>
                  <a:gd name="connsiteX146" fmla="*/ 3687381 w 4382579"/>
                  <a:gd name="connsiteY146" fmla="*/ 2444950 h 3160247"/>
                  <a:gd name="connsiteX147" fmla="*/ 3709504 w 4382579"/>
                  <a:gd name="connsiteY147" fmla="*/ 2415453 h 3160247"/>
                  <a:gd name="connsiteX148" fmla="*/ 3724252 w 4382579"/>
                  <a:gd name="connsiteY148" fmla="*/ 2385957 h 3160247"/>
                  <a:gd name="connsiteX149" fmla="*/ 3746375 w 4382579"/>
                  <a:gd name="connsiteY149" fmla="*/ 2363834 h 3160247"/>
                  <a:gd name="connsiteX150" fmla="*/ 3783246 w 4382579"/>
                  <a:gd name="connsiteY150" fmla="*/ 2319589 h 3160247"/>
                  <a:gd name="connsiteX151" fmla="*/ 3871736 w 4382579"/>
                  <a:gd name="connsiteY151" fmla="*/ 2304841 h 3160247"/>
                  <a:gd name="connsiteX152" fmla="*/ 3901233 w 4382579"/>
                  <a:gd name="connsiteY152" fmla="*/ 2297466 h 3160247"/>
                  <a:gd name="connsiteX153" fmla="*/ 4033968 w 4382579"/>
                  <a:gd name="connsiteY153" fmla="*/ 2267970 h 3160247"/>
                  <a:gd name="connsiteX154" fmla="*/ 4070839 w 4382579"/>
                  <a:gd name="connsiteY154" fmla="*/ 2253221 h 3160247"/>
                  <a:gd name="connsiteX155" fmla="*/ 4092962 w 4382579"/>
                  <a:gd name="connsiteY155" fmla="*/ 2238473 h 3160247"/>
                  <a:gd name="connsiteX156" fmla="*/ 4107710 w 4382579"/>
                  <a:gd name="connsiteY156" fmla="*/ 2223724 h 3160247"/>
                  <a:gd name="connsiteX157" fmla="*/ 4174078 w 4382579"/>
                  <a:gd name="connsiteY157" fmla="*/ 2201602 h 3160247"/>
                  <a:gd name="connsiteX158" fmla="*/ 4210949 w 4382579"/>
                  <a:gd name="connsiteY158" fmla="*/ 2186853 h 3160247"/>
                  <a:gd name="connsiteX159" fmla="*/ 4277317 w 4382579"/>
                  <a:gd name="connsiteY159" fmla="*/ 2142608 h 3160247"/>
                  <a:gd name="connsiteX160" fmla="*/ 4299439 w 4382579"/>
                  <a:gd name="connsiteY160" fmla="*/ 2127860 h 3160247"/>
                  <a:gd name="connsiteX161" fmla="*/ 4328936 w 4382579"/>
                  <a:gd name="connsiteY161" fmla="*/ 2120486 h 3160247"/>
                  <a:gd name="connsiteX162" fmla="*/ 4358433 w 4382579"/>
                  <a:gd name="connsiteY162" fmla="*/ 2061492 h 3160247"/>
                  <a:gd name="connsiteX163" fmla="*/ 4365807 w 4382579"/>
                  <a:gd name="connsiteY163" fmla="*/ 2039370 h 3160247"/>
                  <a:gd name="connsiteX164" fmla="*/ 4358433 w 4382579"/>
                  <a:gd name="connsiteY164" fmla="*/ 616150 h 3160247"/>
                  <a:gd name="connsiteX165" fmla="*/ 4343684 w 4382579"/>
                  <a:gd name="connsiteY165" fmla="*/ 535034 h 3160247"/>
                  <a:gd name="connsiteX166" fmla="*/ 4351059 w 4382579"/>
                  <a:gd name="connsiteY166" fmla="*/ 217944 h 3160247"/>
                  <a:gd name="connsiteX167" fmla="*/ 4380555 w 4382579"/>
                  <a:gd name="connsiteY167" fmla="*/ 11466 h 3160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</a:cxnLst>
                <a:rect l="l" t="t" r="r" b="b"/>
                <a:pathLst>
                  <a:path w="4382579" h="3160247">
                    <a:moveTo>
                      <a:pt x="4380555" y="11466"/>
                    </a:moveTo>
                    <a:cubicBezTo>
                      <a:pt x="4370723" y="-19260"/>
                      <a:pt x="4319260" y="19992"/>
                      <a:pt x="4292065" y="33589"/>
                    </a:cubicBezTo>
                    <a:cubicBezTo>
                      <a:pt x="4282233" y="38505"/>
                      <a:pt x="4272775" y="44254"/>
                      <a:pt x="4262568" y="48337"/>
                    </a:cubicBezTo>
                    <a:cubicBezTo>
                      <a:pt x="4232640" y="60308"/>
                      <a:pt x="4217804" y="63216"/>
                      <a:pt x="4188826" y="70460"/>
                    </a:cubicBezTo>
                    <a:cubicBezTo>
                      <a:pt x="4181452" y="77834"/>
                      <a:pt x="4174936" y="86180"/>
                      <a:pt x="4166704" y="92582"/>
                    </a:cubicBezTo>
                    <a:cubicBezTo>
                      <a:pt x="4152712" y="103464"/>
                      <a:pt x="4134993" y="109545"/>
                      <a:pt x="4122459" y="122079"/>
                    </a:cubicBezTo>
                    <a:cubicBezTo>
                      <a:pt x="4112627" y="131911"/>
                      <a:pt x="4103820" y="142890"/>
                      <a:pt x="4092962" y="151576"/>
                    </a:cubicBezTo>
                    <a:cubicBezTo>
                      <a:pt x="4079121" y="162649"/>
                      <a:pt x="4061251" y="168539"/>
                      <a:pt x="4048717" y="181073"/>
                    </a:cubicBezTo>
                    <a:cubicBezTo>
                      <a:pt x="4038885" y="190905"/>
                      <a:pt x="4030790" y="202857"/>
                      <a:pt x="4019220" y="210570"/>
                    </a:cubicBezTo>
                    <a:cubicBezTo>
                      <a:pt x="4011846" y="215486"/>
                      <a:pt x="4003767" y="219482"/>
                      <a:pt x="3997097" y="225318"/>
                    </a:cubicBezTo>
                    <a:cubicBezTo>
                      <a:pt x="3944251" y="271557"/>
                      <a:pt x="3982224" y="256689"/>
                      <a:pt x="3930730" y="269563"/>
                    </a:cubicBezTo>
                    <a:cubicBezTo>
                      <a:pt x="3925814" y="274479"/>
                      <a:pt x="3921766" y="280455"/>
                      <a:pt x="3915981" y="284312"/>
                    </a:cubicBezTo>
                    <a:cubicBezTo>
                      <a:pt x="3906834" y="290410"/>
                      <a:pt x="3894929" y="292023"/>
                      <a:pt x="3886484" y="299060"/>
                    </a:cubicBezTo>
                    <a:cubicBezTo>
                      <a:pt x="3879676" y="304734"/>
                      <a:pt x="3878003" y="314915"/>
                      <a:pt x="3871736" y="321182"/>
                    </a:cubicBezTo>
                    <a:cubicBezTo>
                      <a:pt x="3865469" y="327449"/>
                      <a:pt x="3856825" y="330780"/>
                      <a:pt x="3849613" y="335931"/>
                    </a:cubicBezTo>
                    <a:cubicBezTo>
                      <a:pt x="3810550" y="363833"/>
                      <a:pt x="3833894" y="353460"/>
                      <a:pt x="3797994" y="365428"/>
                    </a:cubicBezTo>
                    <a:cubicBezTo>
                      <a:pt x="3721741" y="441681"/>
                      <a:pt x="3793254" y="366692"/>
                      <a:pt x="3739001" y="431795"/>
                    </a:cubicBezTo>
                    <a:cubicBezTo>
                      <a:pt x="3734550" y="437136"/>
                      <a:pt x="3728595" y="441115"/>
                      <a:pt x="3724252" y="446544"/>
                    </a:cubicBezTo>
                    <a:cubicBezTo>
                      <a:pt x="3718716" y="453464"/>
                      <a:pt x="3715340" y="461996"/>
                      <a:pt x="3709504" y="468666"/>
                    </a:cubicBezTo>
                    <a:cubicBezTo>
                      <a:pt x="3698058" y="481747"/>
                      <a:pt x="3684923" y="493247"/>
                      <a:pt x="3672633" y="505537"/>
                    </a:cubicBezTo>
                    <a:cubicBezTo>
                      <a:pt x="3667717" y="510453"/>
                      <a:pt x="3661741" y="514501"/>
                      <a:pt x="3657884" y="520286"/>
                    </a:cubicBezTo>
                    <a:cubicBezTo>
                      <a:pt x="3638220" y="549782"/>
                      <a:pt x="3650510" y="537492"/>
                      <a:pt x="3621013" y="557157"/>
                    </a:cubicBezTo>
                    <a:cubicBezTo>
                      <a:pt x="3614316" y="567203"/>
                      <a:pt x="3603190" y="587024"/>
                      <a:pt x="3591517" y="594028"/>
                    </a:cubicBezTo>
                    <a:cubicBezTo>
                      <a:pt x="3584852" y="598027"/>
                      <a:pt x="3576768" y="598944"/>
                      <a:pt x="3569394" y="601402"/>
                    </a:cubicBezTo>
                    <a:cubicBezTo>
                      <a:pt x="3566936" y="608776"/>
                      <a:pt x="3566876" y="617454"/>
                      <a:pt x="3562020" y="623524"/>
                    </a:cubicBezTo>
                    <a:cubicBezTo>
                      <a:pt x="3556483" y="630445"/>
                      <a:pt x="3546567" y="632437"/>
                      <a:pt x="3539897" y="638273"/>
                    </a:cubicBezTo>
                    <a:cubicBezTo>
                      <a:pt x="3526816" y="649719"/>
                      <a:pt x="3515316" y="662854"/>
                      <a:pt x="3503026" y="675144"/>
                    </a:cubicBezTo>
                    <a:lnTo>
                      <a:pt x="3503026" y="675144"/>
                    </a:lnTo>
                    <a:cubicBezTo>
                      <a:pt x="3491121" y="693002"/>
                      <a:pt x="3489289" y="698883"/>
                      <a:pt x="3473530" y="712015"/>
                    </a:cubicBezTo>
                    <a:cubicBezTo>
                      <a:pt x="3464088" y="719883"/>
                      <a:pt x="3453219" y="725972"/>
                      <a:pt x="3444033" y="734137"/>
                    </a:cubicBezTo>
                    <a:cubicBezTo>
                      <a:pt x="3431042" y="745684"/>
                      <a:pt x="3419452" y="758718"/>
                      <a:pt x="3407162" y="771008"/>
                    </a:cubicBezTo>
                    <a:cubicBezTo>
                      <a:pt x="3399788" y="778382"/>
                      <a:pt x="3391296" y="784788"/>
                      <a:pt x="3385039" y="793131"/>
                    </a:cubicBezTo>
                    <a:cubicBezTo>
                      <a:pt x="3377665" y="802963"/>
                      <a:pt x="3370785" y="813186"/>
                      <a:pt x="3362917" y="822628"/>
                    </a:cubicBezTo>
                    <a:cubicBezTo>
                      <a:pt x="3358466" y="827969"/>
                      <a:pt x="3352511" y="831947"/>
                      <a:pt x="3348168" y="837376"/>
                    </a:cubicBezTo>
                    <a:cubicBezTo>
                      <a:pt x="3327378" y="863363"/>
                      <a:pt x="3337065" y="865322"/>
                      <a:pt x="3303923" y="888995"/>
                    </a:cubicBezTo>
                    <a:cubicBezTo>
                      <a:pt x="3297598" y="893513"/>
                      <a:pt x="3289175" y="893912"/>
                      <a:pt x="3281801" y="896370"/>
                    </a:cubicBezTo>
                    <a:cubicBezTo>
                      <a:pt x="3267052" y="911118"/>
                      <a:pt x="3254910" y="929045"/>
                      <a:pt x="3237555" y="940615"/>
                    </a:cubicBezTo>
                    <a:cubicBezTo>
                      <a:pt x="3215339" y="955425"/>
                      <a:pt x="3212130" y="958886"/>
                      <a:pt x="3185936" y="970112"/>
                    </a:cubicBezTo>
                    <a:cubicBezTo>
                      <a:pt x="3178791" y="973174"/>
                      <a:pt x="3171187" y="975028"/>
                      <a:pt x="3163813" y="977486"/>
                    </a:cubicBezTo>
                    <a:cubicBezTo>
                      <a:pt x="3111135" y="1012604"/>
                      <a:pt x="3136764" y="1002682"/>
                      <a:pt x="3090072" y="1014357"/>
                    </a:cubicBezTo>
                    <a:cubicBezTo>
                      <a:pt x="3056981" y="1047445"/>
                      <a:pt x="3096280" y="1012547"/>
                      <a:pt x="3053201" y="1036479"/>
                    </a:cubicBezTo>
                    <a:cubicBezTo>
                      <a:pt x="2977132" y="1078739"/>
                      <a:pt x="3036890" y="1056664"/>
                      <a:pt x="2986833" y="1073350"/>
                    </a:cubicBezTo>
                    <a:cubicBezTo>
                      <a:pt x="2966622" y="1086824"/>
                      <a:pt x="2943426" y="1098111"/>
                      <a:pt x="2927839" y="1117595"/>
                    </a:cubicBezTo>
                    <a:cubicBezTo>
                      <a:pt x="2922302" y="1124516"/>
                      <a:pt x="2919358" y="1133451"/>
                      <a:pt x="2913091" y="1139718"/>
                    </a:cubicBezTo>
                    <a:cubicBezTo>
                      <a:pt x="2904400" y="1148409"/>
                      <a:pt x="2892780" y="1153676"/>
                      <a:pt x="2883594" y="1161841"/>
                    </a:cubicBezTo>
                    <a:cubicBezTo>
                      <a:pt x="2870603" y="1173388"/>
                      <a:pt x="2859013" y="1186422"/>
                      <a:pt x="2846723" y="1198712"/>
                    </a:cubicBezTo>
                    <a:cubicBezTo>
                      <a:pt x="2836891" y="1208544"/>
                      <a:pt x="2825404" y="1216963"/>
                      <a:pt x="2817226" y="1228208"/>
                    </a:cubicBezTo>
                    <a:cubicBezTo>
                      <a:pt x="2747803" y="1323665"/>
                      <a:pt x="2776780" y="1281503"/>
                      <a:pt x="2728736" y="1353570"/>
                    </a:cubicBezTo>
                    <a:cubicBezTo>
                      <a:pt x="2723820" y="1360944"/>
                      <a:pt x="2721362" y="1370776"/>
                      <a:pt x="2713988" y="1375692"/>
                    </a:cubicBezTo>
                    <a:cubicBezTo>
                      <a:pt x="2687390" y="1393425"/>
                      <a:pt x="2667824" y="1404380"/>
                      <a:pt x="2647620" y="1434686"/>
                    </a:cubicBezTo>
                    <a:cubicBezTo>
                      <a:pt x="2642704" y="1442060"/>
                      <a:pt x="2638546" y="1450000"/>
                      <a:pt x="2632872" y="1456808"/>
                    </a:cubicBezTo>
                    <a:cubicBezTo>
                      <a:pt x="2626196" y="1464820"/>
                      <a:pt x="2617425" y="1470919"/>
                      <a:pt x="2610749" y="1478931"/>
                    </a:cubicBezTo>
                    <a:cubicBezTo>
                      <a:pt x="2605075" y="1485739"/>
                      <a:pt x="2602671" y="1495217"/>
                      <a:pt x="2596001" y="1501053"/>
                    </a:cubicBezTo>
                    <a:cubicBezTo>
                      <a:pt x="2582661" y="1512725"/>
                      <a:pt x="2551755" y="1530550"/>
                      <a:pt x="2551755" y="1530550"/>
                    </a:cubicBezTo>
                    <a:cubicBezTo>
                      <a:pt x="2549297" y="1537924"/>
                      <a:pt x="2548693" y="1546205"/>
                      <a:pt x="2544381" y="1552673"/>
                    </a:cubicBezTo>
                    <a:cubicBezTo>
                      <a:pt x="2530045" y="1574177"/>
                      <a:pt x="2506570" y="1584209"/>
                      <a:pt x="2485388" y="1596918"/>
                    </a:cubicBezTo>
                    <a:cubicBezTo>
                      <a:pt x="2469797" y="1620305"/>
                      <a:pt x="2459650" y="1638657"/>
                      <a:pt x="2433768" y="1655912"/>
                    </a:cubicBezTo>
                    <a:cubicBezTo>
                      <a:pt x="2426394" y="1660828"/>
                      <a:pt x="2418375" y="1664892"/>
                      <a:pt x="2411646" y="1670660"/>
                    </a:cubicBezTo>
                    <a:cubicBezTo>
                      <a:pt x="2401089" y="1679709"/>
                      <a:pt x="2393719" y="1692444"/>
                      <a:pt x="2382149" y="1700157"/>
                    </a:cubicBezTo>
                    <a:cubicBezTo>
                      <a:pt x="2374775" y="1705073"/>
                      <a:pt x="2366696" y="1709069"/>
                      <a:pt x="2360026" y="1714905"/>
                    </a:cubicBezTo>
                    <a:cubicBezTo>
                      <a:pt x="2300499" y="1766991"/>
                      <a:pt x="2348114" y="1739297"/>
                      <a:pt x="2293659" y="1766524"/>
                    </a:cubicBezTo>
                    <a:cubicBezTo>
                      <a:pt x="2245836" y="1846228"/>
                      <a:pt x="2269682" y="1819995"/>
                      <a:pt x="2234665" y="1855015"/>
                    </a:cubicBezTo>
                    <a:cubicBezTo>
                      <a:pt x="2217114" y="1907668"/>
                      <a:pt x="2228541" y="1886325"/>
                      <a:pt x="2205168" y="1921382"/>
                    </a:cubicBezTo>
                    <a:cubicBezTo>
                      <a:pt x="2178280" y="2002050"/>
                      <a:pt x="2221160" y="1879872"/>
                      <a:pt x="2183046" y="1965628"/>
                    </a:cubicBezTo>
                    <a:cubicBezTo>
                      <a:pt x="2176732" y="1979834"/>
                      <a:pt x="2172067" y="1994791"/>
                      <a:pt x="2168297" y="2009873"/>
                    </a:cubicBezTo>
                    <a:cubicBezTo>
                      <a:pt x="2165839" y="2019705"/>
                      <a:pt x="2162911" y="2029432"/>
                      <a:pt x="2160923" y="2039370"/>
                    </a:cubicBezTo>
                    <a:cubicBezTo>
                      <a:pt x="2154349" y="2072240"/>
                      <a:pt x="2154083" y="2088853"/>
                      <a:pt x="2146175" y="2120486"/>
                    </a:cubicBezTo>
                    <a:cubicBezTo>
                      <a:pt x="2144290" y="2128027"/>
                      <a:pt x="2141259" y="2135234"/>
                      <a:pt x="2138801" y="2142608"/>
                    </a:cubicBezTo>
                    <a:cubicBezTo>
                      <a:pt x="2125572" y="2274885"/>
                      <a:pt x="2140836" y="2176929"/>
                      <a:pt x="2124052" y="2238473"/>
                    </a:cubicBezTo>
                    <a:cubicBezTo>
                      <a:pt x="2118719" y="2258028"/>
                      <a:pt x="2125520" y="2285304"/>
                      <a:pt x="2109304" y="2297466"/>
                    </a:cubicBezTo>
                    <a:lnTo>
                      <a:pt x="2079807" y="2319589"/>
                    </a:lnTo>
                    <a:cubicBezTo>
                      <a:pt x="2074891" y="2326963"/>
                      <a:pt x="2070596" y="2334791"/>
                      <a:pt x="2065059" y="2341712"/>
                    </a:cubicBezTo>
                    <a:cubicBezTo>
                      <a:pt x="2060716" y="2347141"/>
                      <a:pt x="2053419" y="2350242"/>
                      <a:pt x="2050310" y="2356460"/>
                    </a:cubicBezTo>
                    <a:cubicBezTo>
                      <a:pt x="2016416" y="2424247"/>
                      <a:pt x="2054134" y="2382134"/>
                      <a:pt x="2020813" y="2415453"/>
                    </a:cubicBezTo>
                    <a:cubicBezTo>
                      <a:pt x="1993526" y="2470029"/>
                      <a:pt x="2021309" y="2422234"/>
                      <a:pt x="1983943" y="2467073"/>
                    </a:cubicBezTo>
                    <a:cubicBezTo>
                      <a:pt x="1973899" y="2479126"/>
                      <a:pt x="1968744" y="2495365"/>
                      <a:pt x="1954446" y="2503944"/>
                    </a:cubicBezTo>
                    <a:cubicBezTo>
                      <a:pt x="1947781" y="2507943"/>
                      <a:pt x="1939697" y="2508860"/>
                      <a:pt x="1932323" y="2511318"/>
                    </a:cubicBezTo>
                    <a:cubicBezTo>
                      <a:pt x="1918585" y="2525056"/>
                      <a:pt x="1900357" y="2547140"/>
                      <a:pt x="1880704" y="2555563"/>
                    </a:cubicBezTo>
                    <a:cubicBezTo>
                      <a:pt x="1871389" y="2559555"/>
                      <a:pt x="1861178" y="2561124"/>
                      <a:pt x="1851207" y="2562937"/>
                    </a:cubicBezTo>
                    <a:cubicBezTo>
                      <a:pt x="1767501" y="2578157"/>
                      <a:pt x="1702050" y="2574063"/>
                      <a:pt x="1607859" y="2577686"/>
                    </a:cubicBezTo>
                    <a:cubicBezTo>
                      <a:pt x="1495087" y="2600240"/>
                      <a:pt x="1672710" y="2565649"/>
                      <a:pt x="1511994" y="2592434"/>
                    </a:cubicBezTo>
                    <a:cubicBezTo>
                      <a:pt x="1501997" y="2594100"/>
                      <a:pt x="1492468" y="2597995"/>
                      <a:pt x="1482497" y="2599808"/>
                    </a:cubicBezTo>
                    <a:cubicBezTo>
                      <a:pt x="1436695" y="2608135"/>
                      <a:pt x="1434779" y="2604364"/>
                      <a:pt x="1394007" y="2614557"/>
                    </a:cubicBezTo>
                    <a:cubicBezTo>
                      <a:pt x="1386466" y="2616442"/>
                      <a:pt x="1379425" y="2620046"/>
                      <a:pt x="1371884" y="2621931"/>
                    </a:cubicBezTo>
                    <a:cubicBezTo>
                      <a:pt x="1359724" y="2624971"/>
                      <a:pt x="1347105" y="2626007"/>
                      <a:pt x="1335013" y="2629305"/>
                    </a:cubicBezTo>
                    <a:cubicBezTo>
                      <a:pt x="1320015" y="2633395"/>
                      <a:pt x="1305516" y="2639137"/>
                      <a:pt x="1290768" y="2644053"/>
                    </a:cubicBezTo>
                    <a:cubicBezTo>
                      <a:pt x="1283394" y="2646511"/>
                      <a:pt x="1276313" y="2650150"/>
                      <a:pt x="1268646" y="2651428"/>
                    </a:cubicBezTo>
                    <a:cubicBezTo>
                      <a:pt x="1163077" y="2669023"/>
                      <a:pt x="1294609" y="2647719"/>
                      <a:pt x="1165407" y="2666176"/>
                    </a:cubicBezTo>
                    <a:cubicBezTo>
                      <a:pt x="1150606" y="2668290"/>
                      <a:pt x="1136059" y="2672273"/>
                      <a:pt x="1121162" y="2673550"/>
                    </a:cubicBezTo>
                    <a:cubicBezTo>
                      <a:pt x="1049970" y="2679652"/>
                      <a:pt x="978594" y="2683383"/>
                      <a:pt x="907310" y="2688299"/>
                    </a:cubicBezTo>
                    <a:cubicBezTo>
                      <a:pt x="895020" y="2690757"/>
                      <a:pt x="882802" y="2693613"/>
                      <a:pt x="870439" y="2695673"/>
                    </a:cubicBezTo>
                    <a:cubicBezTo>
                      <a:pt x="839737" y="2700790"/>
                      <a:pt x="817635" y="2700983"/>
                      <a:pt x="789323" y="2710421"/>
                    </a:cubicBezTo>
                    <a:cubicBezTo>
                      <a:pt x="737877" y="2727570"/>
                      <a:pt x="767920" y="2720648"/>
                      <a:pt x="722955" y="2739918"/>
                    </a:cubicBezTo>
                    <a:cubicBezTo>
                      <a:pt x="699850" y="2749820"/>
                      <a:pt x="683106" y="2750246"/>
                      <a:pt x="656588" y="2754666"/>
                    </a:cubicBezTo>
                    <a:cubicBezTo>
                      <a:pt x="617582" y="2767669"/>
                      <a:pt x="647322" y="2759033"/>
                      <a:pt x="590220" y="2769415"/>
                    </a:cubicBezTo>
                    <a:cubicBezTo>
                      <a:pt x="577888" y="2771657"/>
                      <a:pt x="565584" y="2774070"/>
                      <a:pt x="553349" y="2776789"/>
                    </a:cubicBezTo>
                    <a:cubicBezTo>
                      <a:pt x="543455" y="2778988"/>
                      <a:pt x="533959" y="2783414"/>
                      <a:pt x="523852" y="2784163"/>
                    </a:cubicBezTo>
                    <a:cubicBezTo>
                      <a:pt x="467418" y="2788343"/>
                      <a:pt x="410781" y="2789079"/>
                      <a:pt x="354246" y="2791537"/>
                    </a:cubicBezTo>
                    <a:cubicBezTo>
                      <a:pt x="341956" y="2793995"/>
                      <a:pt x="329467" y="2795614"/>
                      <a:pt x="317375" y="2798912"/>
                    </a:cubicBezTo>
                    <a:cubicBezTo>
                      <a:pt x="268430" y="2812261"/>
                      <a:pt x="279342" y="2816997"/>
                      <a:pt x="228884" y="2821034"/>
                    </a:cubicBezTo>
                    <a:cubicBezTo>
                      <a:pt x="182265" y="2824763"/>
                      <a:pt x="135478" y="2825950"/>
                      <a:pt x="88775" y="2828408"/>
                    </a:cubicBezTo>
                    <a:cubicBezTo>
                      <a:pt x="78943" y="2835782"/>
                      <a:pt x="66095" y="2840305"/>
                      <a:pt x="59278" y="2850531"/>
                    </a:cubicBezTo>
                    <a:cubicBezTo>
                      <a:pt x="50655" y="2863466"/>
                      <a:pt x="49446" y="2880028"/>
                      <a:pt x="44530" y="2894776"/>
                    </a:cubicBezTo>
                    <a:cubicBezTo>
                      <a:pt x="42072" y="2902150"/>
                      <a:pt x="39040" y="2909358"/>
                      <a:pt x="37155" y="2916899"/>
                    </a:cubicBezTo>
                    <a:cubicBezTo>
                      <a:pt x="34697" y="2926731"/>
                      <a:pt x="33773" y="2937080"/>
                      <a:pt x="29781" y="2946395"/>
                    </a:cubicBezTo>
                    <a:cubicBezTo>
                      <a:pt x="26290" y="2954541"/>
                      <a:pt x="18996" y="2960591"/>
                      <a:pt x="15033" y="2968518"/>
                    </a:cubicBezTo>
                    <a:cubicBezTo>
                      <a:pt x="11557" y="2975471"/>
                      <a:pt x="10117" y="2983267"/>
                      <a:pt x="7659" y="2990641"/>
                    </a:cubicBezTo>
                    <a:cubicBezTo>
                      <a:pt x="3947" y="3016625"/>
                      <a:pt x="-7544" y="3059901"/>
                      <a:pt x="7659" y="3086505"/>
                    </a:cubicBezTo>
                    <a:cubicBezTo>
                      <a:pt x="11515" y="3093254"/>
                      <a:pt x="22407" y="3091421"/>
                      <a:pt x="29781" y="3093879"/>
                    </a:cubicBezTo>
                    <a:cubicBezTo>
                      <a:pt x="34697" y="3098795"/>
                      <a:pt x="38311" y="3105519"/>
                      <a:pt x="44530" y="3108628"/>
                    </a:cubicBezTo>
                    <a:cubicBezTo>
                      <a:pt x="57881" y="3115304"/>
                      <a:pt x="108025" y="3130031"/>
                      <a:pt x="125646" y="3130750"/>
                    </a:cubicBezTo>
                    <a:cubicBezTo>
                      <a:pt x="233739" y="3135162"/>
                      <a:pt x="341955" y="3135666"/>
                      <a:pt x="450110" y="3138124"/>
                    </a:cubicBezTo>
                    <a:cubicBezTo>
                      <a:pt x="589344" y="3153596"/>
                      <a:pt x="565998" y="3152873"/>
                      <a:pt x="789323" y="3152873"/>
                    </a:cubicBezTo>
                    <a:cubicBezTo>
                      <a:pt x="973694" y="3152873"/>
                      <a:pt x="1158033" y="3147957"/>
                      <a:pt x="1342388" y="3145499"/>
                    </a:cubicBezTo>
                    <a:cubicBezTo>
                      <a:pt x="1354678" y="3143041"/>
                      <a:pt x="1367099" y="3141164"/>
                      <a:pt x="1379259" y="3138124"/>
                    </a:cubicBezTo>
                    <a:cubicBezTo>
                      <a:pt x="1396620" y="3133784"/>
                      <a:pt x="1413299" y="3126724"/>
                      <a:pt x="1430878" y="3123376"/>
                    </a:cubicBezTo>
                    <a:cubicBezTo>
                      <a:pt x="1465026" y="3116872"/>
                      <a:pt x="1534117" y="3108628"/>
                      <a:pt x="1534117" y="3108628"/>
                    </a:cubicBezTo>
                    <a:lnTo>
                      <a:pt x="2116678" y="3116002"/>
                    </a:lnTo>
                    <a:cubicBezTo>
                      <a:pt x="2146270" y="3116652"/>
                      <a:pt x="2175707" y="3120525"/>
                      <a:pt x="2205168" y="3123376"/>
                    </a:cubicBezTo>
                    <a:cubicBezTo>
                      <a:pt x="2618762" y="3163400"/>
                      <a:pt x="2203966" y="3122800"/>
                      <a:pt x="2396897" y="3145499"/>
                    </a:cubicBezTo>
                    <a:cubicBezTo>
                      <a:pt x="2501595" y="3157817"/>
                      <a:pt x="2437037" y="3146153"/>
                      <a:pt x="2507510" y="3160247"/>
                    </a:cubicBezTo>
                    <a:cubicBezTo>
                      <a:pt x="2588626" y="3157789"/>
                      <a:pt x="2669830" y="3157374"/>
                      <a:pt x="2750859" y="3152873"/>
                    </a:cubicBezTo>
                    <a:cubicBezTo>
                      <a:pt x="2758620" y="3152442"/>
                      <a:pt x="2765507" y="3147634"/>
                      <a:pt x="2772981" y="3145499"/>
                    </a:cubicBezTo>
                    <a:cubicBezTo>
                      <a:pt x="2837805" y="3126977"/>
                      <a:pt x="2771552" y="3148432"/>
                      <a:pt x="2824601" y="3130750"/>
                    </a:cubicBezTo>
                    <a:cubicBezTo>
                      <a:pt x="2869434" y="3100861"/>
                      <a:pt x="2821797" y="3129037"/>
                      <a:pt x="2876220" y="3108628"/>
                    </a:cubicBezTo>
                    <a:cubicBezTo>
                      <a:pt x="2953346" y="3079705"/>
                      <a:pt x="2859499" y="3105433"/>
                      <a:pt x="2935213" y="3086505"/>
                    </a:cubicBezTo>
                    <a:cubicBezTo>
                      <a:pt x="2980045" y="3056618"/>
                      <a:pt x="2932412" y="3084790"/>
                      <a:pt x="2986833" y="3064382"/>
                    </a:cubicBezTo>
                    <a:cubicBezTo>
                      <a:pt x="3015242" y="3053728"/>
                      <a:pt x="3025037" y="3041594"/>
                      <a:pt x="3053201" y="3027512"/>
                    </a:cubicBezTo>
                    <a:cubicBezTo>
                      <a:pt x="3065041" y="3021592"/>
                      <a:pt x="3077782" y="3017679"/>
                      <a:pt x="3090072" y="3012763"/>
                    </a:cubicBezTo>
                    <a:cubicBezTo>
                      <a:pt x="3115532" y="2987303"/>
                      <a:pt x="3112245" y="2992675"/>
                      <a:pt x="3134317" y="2961144"/>
                    </a:cubicBezTo>
                    <a:cubicBezTo>
                      <a:pt x="3173230" y="2905554"/>
                      <a:pt x="3149098" y="2931614"/>
                      <a:pt x="3178562" y="2902150"/>
                    </a:cubicBezTo>
                    <a:cubicBezTo>
                      <a:pt x="3183478" y="2892318"/>
                      <a:pt x="3185537" y="2880426"/>
                      <a:pt x="3193310" y="2872653"/>
                    </a:cubicBezTo>
                    <a:cubicBezTo>
                      <a:pt x="3198806" y="2867157"/>
                      <a:pt x="3208480" y="2868755"/>
                      <a:pt x="3215433" y="2865279"/>
                    </a:cubicBezTo>
                    <a:cubicBezTo>
                      <a:pt x="3289499" y="2828247"/>
                      <a:pt x="3176543" y="2874572"/>
                      <a:pt x="3267052" y="2835782"/>
                    </a:cubicBezTo>
                    <a:cubicBezTo>
                      <a:pt x="3281861" y="2829435"/>
                      <a:pt x="3303706" y="2824775"/>
                      <a:pt x="3318672" y="2821034"/>
                    </a:cubicBezTo>
                    <a:cubicBezTo>
                      <a:pt x="3333420" y="2811202"/>
                      <a:pt x="3350383" y="2804071"/>
                      <a:pt x="3362917" y="2791537"/>
                    </a:cubicBezTo>
                    <a:cubicBezTo>
                      <a:pt x="3393730" y="2760724"/>
                      <a:pt x="3376696" y="2775672"/>
                      <a:pt x="3414536" y="2747292"/>
                    </a:cubicBezTo>
                    <a:cubicBezTo>
                      <a:pt x="3424368" y="2730086"/>
                      <a:pt x="3431866" y="2711316"/>
                      <a:pt x="3444033" y="2695673"/>
                    </a:cubicBezTo>
                    <a:cubicBezTo>
                      <a:pt x="3449474" y="2688677"/>
                      <a:pt x="3459065" y="2686242"/>
                      <a:pt x="3466155" y="2680924"/>
                    </a:cubicBezTo>
                    <a:cubicBezTo>
                      <a:pt x="3478746" y="2671480"/>
                      <a:pt x="3490435" y="2660871"/>
                      <a:pt x="3503026" y="2651428"/>
                    </a:cubicBezTo>
                    <a:cubicBezTo>
                      <a:pt x="3510116" y="2646110"/>
                      <a:pt x="3518882" y="2642946"/>
                      <a:pt x="3525149" y="2636679"/>
                    </a:cubicBezTo>
                    <a:cubicBezTo>
                      <a:pt x="3533840" y="2627988"/>
                      <a:pt x="3539273" y="2616514"/>
                      <a:pt x="3547272" y="2607182"/>
                    </a:cubicBezTo>
                    <a:cubicBezTo>
                      <a:pt x="3554059" y="2599264"/>
                      <a:pt x="3562527" y="2592908"/>
                      <a:pt x="3569394" y="2585060"/>
                    </a:cubicBezTo>
                    <a:cubicBezTo>
                      <a:pt x="3579758" y="2573215"/>
                      <a:pt x="3587046" y="2558553"/>
                      <a:pt x="3598891" y="2548189"/>
                    </a:cubicBezTo>
                    <a:cubicBezTo>
                      <a:pt x="3607164" y="2540950"/>
                      <a:pt x="3618556" y="2538357"/>
                      <a:pt x="3628388" y="2533441"/>
                    </a:cubicBezTo>
                    <a:cubicBezTo>
                      <a:pt x="3643419" y="2488345"/>
                      <a:pt x="3624433" y="2534312"/>
                      <a:pt x="3665259" y="2481821"/>
                    </a:cubicBezTo>
                    <a:cubicBezTo>
                      <a:pt x="3674058" y="2470507"/>
                      <a:pt x="3679431" y="2456876"/>
                      <a:pt x="3687381" y="2444950"/>
                    </a:cubicBezTo>
                    <a:cubicBezTo>
                      <a:pt x="3694198" y="2434724"/>
                      <a:pt x="3702990" y="2425875"/>
                      <a:pt x="3709504" y="2415453"/>
                    </a:cubicBezTo>
                    <a:cubicBezTo>
                      <a:pt x="3715330" y="2406131"/>
                      <a:pt x="3717863" y="2394902"/>
                      <a:pt x="3724252" y="2385957"/>
                    </a:cubicBezTo>
                    <a:cubicBezTo>
                      <a:pt x="3730314" y="2377471"/>
                      <a:pt x="3739446" y="2371629"/>
                      <a:pt x="3746375" y="2363834"/>
                    </a:cubicBezTo>
                    <a:cubicBezTo>
                      <a:pt x="3759130" y="2349485"/>
                      <a:pt x="3765875" y="2327763"/>
                      <a:pt x="3783246" y="2319589"/>
                    </a:cubicBezTo>
                    <a:cubicBezTo>
                      <a:pt x="3810303" y="2306856"/>
                      <a:pt x="3842725" y="2312094"/>
                      <a:pt x="3871736" y="2304841"/>
                    </a:cubicBezTo>
                    <a:cubicBezTo>
                      <a:pt x="3881568" y="2302383"/>
                      <a:pt x="3891315" y="2299554"/>
                      <a:pt x="3901233" y="2297466"/>
                    </a:cubicBezTo>
                    <a:cubicBezTo>
                      <a:pt x="3956200" y="2285894"/>
                      <a:pt x="3989253" y="2284739"/>
                      <a:pt x="4033968" y="2267970"/>
                    </a:cubicBezTo>
                    <a:cubicBezTo>
                      <a:pt x="4046362" y="2263322"/>
                      <a:pt x="4058999" y="2259141"/>
                      <a:pt x="4070839" y="2253221"/>
                    </a:cubicBezTo>
                    <a:cubicBezTo>
                      <a:pt x="4078766" y="2249257"/>
                      <a:pt x="4086041" y="2244010"/>
                      <a:pt x="4092962" y="2238473"/>
                    </a:cubicBezTo>
                    <a:cubicBezTo>
                      <a:pt x="4098391" y="2234130"/>
                      <a:pt x="4101674" y="2227173"/>
                      <a:pt x="4107710" y="2223724"/>
                    </a:cubicBezTo>
                    <a:cubicBezTo>
                      <a:pt x="4140023" y="2205259"/>
                      <a:pt x="4142434" y="2212150"/>
                      <a:pt x="4174078" y="2201602"/>
                    </a:cubicBezTo>
                    <a:cubicBezTo>
                      <a:pt x="4186636" y="2197416"/>
                      <a:pt x="4199328" y="2193192"/>
                      <a:pt x="4210949" y="2186853"/>
                    </a:cubicBezTo>
                    <a:cubicBezTo>
                      <a:pt x="4210963" y="2186845"/>
                      <a:pt x="4266249" y="2149986"/>
                      <a:pt x="4277317" y="2142608"/>
                    </a:cubicBezTo>
                    <a:cubicBezTo>
                      <a:pt x="4284691" y="2137692"/>
                      <a:pt x="4290841" y="2130009"/>
                      <a:pt x="4299439" y="2127860"/>
                    </a:cubicBezTo>
                    <a:lnTo>
                      <a:pt x="4328936" y="2120486"/>
                    </a:lnTo>
                    <a:cubicBezTo>
                      <a:pt x="4354676" y="2094744"/>
                      <a:pt x="4341486" y="2112332"/>
                      <a:pt x="4358433" y="2061492"/>
                    </a:cubicBezTo>
                    <a:lnTo>
                      <a:pt x="4365807" y="2039370"/>
                    </a:lnTo>
                    <a:cubicBezTo>
                      <a:pt x="4363349" y="1564963"/>
                      <a:pt x="4363153" y="1090540"/>
                      <a:pt x="4358433" y="616150"/>
                    </a:cubicBezTo>
                    <a:cubicBezTo>
                      <a:pt x="4358005" y="573173"/>
                      <a:pt x="4354223" y="566649"/>
                      <a:pt x="4343684" y="535034"/>
                    </a:cubicBezTo>
                    <a:cubicBezTo>
                      <a:pt x="4346142" y="429337"/>
                      <a:pt x="4347146" y="323597"/>
                      <a:pt x="4351059" y="217944"/>
                    </a:cubicBezTo>
                    <a:cubicBezTo>
                      <a:pt x="4361771" y="-71269"/>
                      <a:pt x="4390387" y="42192"/>
                      <a:pt x="4380555" y="11466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30526B9-0B3C-49AB-B500-03940DDAE77B}"/>
                  </a:ext>
                </a:extLst>
              </p:cNvPr>
              <p:cNvSpPr/>
              <p:nvPr/>
            </p:nvSpPr>
            <p:spPr>
              <a:xfrm>
                <a:off x="4741576" y="5760607"/>
                <a:ext cx="2884329" cy="1090019"/>
              </a:xfrm>
              <a:custGeom>
                <a:avLst/>
                <a:gdLst>
                  <a:gd name="connsiteX0" fmla="*/ 14779 w 2884329"/>
                  <a:gd name="connsiteY0" fmla="*/ 65006 h 1090019"/>
                  <a:gd name="connsiteX1" fmla="*/ 22153 w 2884329"/>
                  <a:gd name="connsiteY1" fmla="*/ 492709 h 1090019"/>
                  <a:gd name="connsiteX2" fmla="*/ 29527 w 2884329"/>
                  <a:gd name="connsiteY2" fmla="*/ 677064 h 1090019"/>
                  <a:gd name="connsiteX3" fmla="*/ 14779 w 2884329"/>
                  <a:gd name="connsiteY3" fmla="*/ 957283 h 1090019"/>
                  <a:gd name="connsiteX4" fmla="*/ 22153 w 2884329"/>
                  <a:gd name="connsiteY4" fmla="*/ 1053148 h 1090019"/>
                  <a:gd name="connsiteX5" fmla="*/ 44276 w 2884329"/>
                  <a:gd name="connsiteY5" fmla="*/ 1060522 h 1090019"/>
                  <a:gd name="connsiteX6" fmla="*/ 110643 w 2884329"/>
                  <a:gd name="connsiteY6" fmla="*/ 1067896 h 1090019"/>
                  <a:gd name="connsiteX7" fmla="*/ 228630 w 2884329"/>
                  <a:gd name="connsiteY7" fmla="*/ 1075270 h 1090019"/>
                  <a:gd name="connsiteX8" fmla="*/ 398237 w 2884329"/>
                  <a:gd name="connsiteY8" fmla="*/ 1090019 h 1090019"/>
                  <a:gd name="connsiteX9" fmla="*/ 766947 w 2884329"/>
                  <a:gd name="connsiteY9" fmla="*/ 1075270 h 1090019"/>
                  <a:gd name="connsiteX10" fmla="*/ 811192 w 2884329"/>
                  <a:gd name="connsiteY10" fmla="*/ 1067896 h 1090019"/>
                  <a:gd name="connsiteX11" fmla="*/ 1622353 w 2884329"/>
                  <a:gd name="connsiteY11" fmla="*/ 1053148 h 1090019"/>
                  <a:gd name="connsiteX12" fmla="*/ 1666598 w 2884329"/>
                  <a:gd name="connsiteY12" fmla="*/ 1038399 h 1090019"/>
                  <a:gd name="connsiteX13" fmla="*/ 1681347 w 2884329"/>
                  <a:gd name="connsiteY13" fmla="*/ 1023651 h 1090019"/>
                  <a:gd name="connsiteX14" fmla="*/ 1740340 w 2884329"/>
                  <a:gd name="connsiteY14" fmla="*/ 1016277 h 1090019"/>
                  <a:gd name="connsiteX15" fmla="*/ 1784585 w 2884329"/>
                  <a:gd name="connsiteY15" fmla="*/ 1001528 h 1090019"/>
                  <a:gd name="connsiteX16" fmla="*/ 1814082 w 2884329"/>
                  <a:gd name="connsiteY16" fmla="*/ 994154 h 1090019"/>
                  <a:gd name="connsiteX17" fmla="*/ 1858327 w 2884329"/>
                  <a:gd name="connsiteY17" fmla="*/ 979406 h 1090019"/>
                  <a:gd name="connsiteX18" fmla="*/ 1895198 w 2884329"/>
                  <a:gd name="connsiteY18" fmla="*/ 949909 h 1090019"/>
                  <a:gd name="connsiteX19" fmla="*/ 1909947 w 2884329"/>
                  <a:gd name="connsiteY19" fmla="*/ 935161 h 1090019"/>
                  <a:gd name="connsiteX20" fmla="*/ 1932069 w 2884329"/>
                  <a:gd name="connsiteY20" fmla="*/ 920412 h 1090019"/>
                  <a:gd name="connsiteX21" fmla="*/ 1946818 w 2884329"/>
                  <a:gd name="connsiteY21" fmla="*/ 905664 h 1090019"/>
                  <a:gd name="connsiteX22" fmla="*/ 1968940 w 2884329"/>
                  <a:gd name="connsiteY22" fmla="*/ 890916 h 1090019"/>
                  <a:gd name="connsiteX23" fmla="*/ 2005811 w 2884329"/>
                  <a:gd name="connsiteY23" fmla="*/ 846670 h 1090019"/>
                  <a:gd name="connsiteX24" fmla="*/ 2027934 w 2884329"/>
                  <a:gd name="connsiteY24" fmla="*/ 839296 h 1090019"/>
                  <a:gd name="connsiteX25" fmla="*/ 2035308 w 2884329"/>
                  <a:gd name="connsiteY25" fmla="*/ 817174 h 1090019"/>
                  <a:gd name="connsiteX26" fmla="*/ 2050056 w 2884329"/>
                  <a:gd name="connsiteY26" fmla="*/ 802425 h 1090019"/>
                  <a:gd name="connsiteX27" fmla="*/ 2057430 w 2884329"/>
                  <a:gd name="connsiteY27" fmla="*/ 772928 h 1090019"/>
                  <a:gd name="connsiteX28" fmla="*/ 2123798 w 2884329"/>
                  <a:gd name="connsiteY28" fmla="*/ 765554 h 1090019"/>
                  <a:gd name="connsiteX29" fmla="*/ 2168043 w 2884329"/>
                  <a:gd name="connsiteY29" fmla="*/ 743432 h 1090019"/>
                  <a:gd name="connsiteX30" fmla="*/ 2190166 w 2884329"/>
                  <a:gd name="connsiteY30" fmla="*/ 736058 h 1090019"/>
                  <a:gd name="connsiteX31" fmla="*/ 2249159 w 2884329"/>
                  <a:gd name="connsiteY31" fmla="*/ 684438 h 1090019"/>
                  <a:gd name="connsiteX32" fmla="*/ 2263908 w 2884329"/>
                  <a:gd name="connsiteY32" fmla="*/ 669690 h 1090019"/>
                  <a:gd name="connsiteX33" fmla="*/ 2286030 w 2884329"/>
                  <a:gd name="connsiteY33" fmla="*/ 662316 h 1090019"/>
                  <a:gd name="connsiteX34" fmla="*/ 2322901 w 2884329"/>
                  <a:gd name="connsiteY34" fmla="*/ 618070 h 1090019"/>
                  <a:gd name="connsiteX35" fmla="*/ 2337650 w 2884329"/>
                  <a:gd name="connsiteY35" fmla="*/ 595948 h 1090019"/>
                  <a:gd name="connsiteX36" fmla="*/ 2359772 w 2884329"/>
                  <a:gd name="connsiteY36" fmla="*/ 573825 h 1090019"/>
                  <a:gd name="connsiteX37" fmla="*/ 2374521 w 2884329"/>
                  <a:gd name="connsiteY37" fmla="*/ 544328 h 1090019"/>
                  <a:gd name="connsiteX38" fmla="*/ 2389269 w 2884329"/>
                  <a:gd name="connsiteY38" fmla="*/ 522206 h 1090019"/>
                  <a:gd name="connsiteX39" fmla="*/ 2411392 w 2884329"/>
                  <a:gd name="connsiteY39" fmla="*/ 485335 h 1090019"/>
                  <a:gd name="connsiteX40" fmla="*/ 2426140 w 2884329"/>
                  <a:gd name="connsiteY40" fmla="*/ 455838 h 1090019"/>
                  <a:gd name="connsiteX41" fmla="*/ 2433514 w 2884329"/>
                  <a:gd name="connsiteY41" fmla="*/ 433716 h 1090019"/>
                  <a:gd name="connsiteX42" fmla="*/ 2448263 w 2884329"/>
                  <a:gd name="connsiteY42" fmla="*/ 418967 h 1090019"/>
                  <a:gd name="connsiteX43" fmla="*/ 2463011 w 2884329"/>
                  <a:gd name="connsiteY43" fmla="*/ 374722 h 1090019"/>
                  <a:gd name="connsiteX44" fmla="*/ 2485134 w 2884329"/>
                  <a:gd name="connsiteY44" fmla="*/ 345225 h 1090019"/>
                  <a:gd name="connsiteX45" fmla="*/ 2536753 w 2884329"/>
                  <a:gd name="connsiteY45" fmla="*/ 323103 h 1090019"/>
                  <a:gd name="connsiteX46" fmla="*/ 2588372 w 2884329"/>
                  <a:gd name="connsiteY46" fmla="*/ 308354 h 1090019"/>
                  <a:gd name="connsiteX47" fmla="*/ 2662114 w 2884329"/>
                  <a:gd name="connsiteY47" fmla="*/ 271483 h 1090019"/>
                  <a:gd name="connsiteX48" fmla="*/ 2684237 w 2884329"/>
                  <a:gd name="connsiteY48" fmla="*/ 256735 h 1090019"/>
                  <a:gd name="connsiteX49" fmla="*/ 2735856 w 2884329"/>
                  <a:gd name="connsiteY49" fmla="*/ 234612 h 1090019"/>
                  <a:gd name="connsiteX50" fmla="*/ 2794850 w 2884329"/>
                  <a:gd name="connsiteY50" fmla="*/ 190367 h 1090019"/>
                  <a:gd name="connsiteX51" fmla="*/ 2816972 w 2884329"/>
                  <a:gd name="connsiteY51" fmla="*/ 175619 h 1090019"/>
                  <a:gd name="connsiteX52" fmla="*/ 2831721 w 2884329"/>
                  <a:gd name="connsiteY52" fmla="*/ 160870 h 1090019"/>
                  <a:gd name="connsiteX53" fmla="*/ 2868592 w 2884329"/>
                  <a:gd name="connsiteY53" fmla="*/ 131374 h 1090019"/>
                  <a:gd name="connsiteX54" fmla="*/ 2883340 w 2884329"/>
                  <a:gd name="connsiteY54" fmla="*/ 87128 h 1090019"/>
                  <a:gd name="connsiteX55" fmla="*/ 2374521 w 2884329"/>
                  <a:gd name="connsiteY55" fmla="*/ 57632 h 1090019"/>
                  <a:gd name="connsiteX56" fmla="*/ 1651850 w 2884329"/>
                  <a:gd name="connsiteY56" fmla="*/ 50258 h 1090019"/>
                  <a:gd name="connsiteX57" fmla="*/ 1216772 w 2884329"/>
                  <a:gd name="connsiteY57" fmla="*/ 57632 h 1090019"/>
                  <a:gd name="connsiteX58" fmla="*/ 1194650 w 2884329"/>
                  <a:gd name="connsiteY58" fmla="*/ 65006 h 1090019"/>
                  <a:gd name="connsiteX59" fmla="*/ 1165153 w 2884329"/>
                  <a:gd name="connsiteY59" fmla="*/ 72380 h 1090019"/>
                  <a:gd name="connsiteX60" fmla="*/ 236005 w 2884329"/>
                  <a:gd name="connsiteY60" fmla="*/ 57632 h 1090019"/>
                  <a:gd name="connsiteX61" fmla="*/ 14779 w 2884329"/>
                  <a:gd name="connsiteY61" fmla="*/ 65006 h 10900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2884329" h="1090019">
                    <a:moveTo>
                      <a:pt x="14779" y="65006"/>
                    </a:moveTo>
                    <a:cubicBezTo>
                      <a:pt x="-20863" y="137519"/>
                      <a:pt x="18718" y="350162"/>
                      <a:pt x="22153" y="492709"/>
                    </a:cubicBezTo>
                    <a:cubicBezTo>
                      <a:pt x="23634" y="554192"/>
                      <a:pt x="29527" y="615563"/>
                      <a:pt x="29527" y="677064"/>
                    </a:cubicBezTo>
                    <a:cubicBezTo>
                      <a:pt x="29527" y="732045"/>
                      <a:pt x="18859" y="891996"/>
                      <a:pt x="14779" y="957283"/>
                    </a:cubicBezTo>
                    <a:cubicBezTo>
                      <a:pt x="17237" y="989238"/>
                      <a:pt x="13348" y="1022332"/>
                      <a:pt x="22153" y="1053148"/>
                    </a:cubicBezTo>
                    <a:cubicBezTo>
                      <a:pt x="24288" y="1060622"/>
                      <a:pt x="36609" y="1059244"/>
                      <a:pt x="44276" y="1060522"/>
                    </a:cubicBezTo>
                    <a:cubicBezTo>
                      <a:pt x="66232" y="1064181"/>
                      <a:pt x="88455" y="1066121"/>
                      <a:pt x="110643" y="1067896"/>
                    </a:cubicBezTo>
                    <a:cubicBezTo>
                      <a:pt x="149923" y="1071038"/>
                      <a:pt x="189301" y="1072812"/>
                      <a:pt x="228630" y="1075270"/>
                    </a:cubicBezTo>
                    <a:cubicBezTo>
                      <a:pt x="293146" y="1084488"/>
                      <a:pt x="322104" y="1090019"/>
                      <a:pt x="398237" y="1090019"/>
                    </a:cubicBezTo>
                    <a:cubicBezTo>
                      <a:pt x="520874" y="1090019"/>
                      <a:pt x="644396" y="1082079"/>
                      <a:pt x="766947" y="1075270"/>
                    </a:cubicBezTo>
                    <a:cubicBezTo>
                      <a:pt x="781695" y="1072812"/>
                      <a:pt x="796245" y="1068283"/>
                      <a:pt x="811192" y="1067896"/>
                    </a:cubicBezTo>
                    <a:lnTo>
                      <a:pt x="1622353" y="1053148"/>
                    </a:lnTo>
                    <a:cubicBezTo>
                      <a:pt x="1637101" y="1048232"/>
                      <a:pt x="1655605" y="1049391"/>
                      <a:pt x="1666598" y="1038399"/>
                    </a:cubicBezTo>
                    <a:cubicBezTo>
                      <a:pt x="1671514" y="1033483"/>
                      <a:pt x="1674688" y="1025649"/>
                      <a:pt x="1681347" y="1023651"/>
                    </a:cubicBezTo>
                    <a:cubicBezTo>
                      <a:pt x="1700329" y="1017957"/>
                      <a:pt x="1720676" y="1018735"/>
                      <a:pt x="1740340" y="1016277"/>
                    </a:cubicBezTo>
                    <a:cubicBezTo>
                      <a:pt x="1755088" y="1011361"/>
                      <a:pt x="1769503" y="1005298"/>
                      <a:pt x="1784585" y="1001528"/>
                    </a:cubicBezTo>
                    <a:cubicBezTo>
                      <a:pt x="1794417" y="999070"/>
                      <a:pt x="1804374" y="997066"/>
                      <a:pt x="1814082" y="994154"/>
                    </a:cubicBezTo>
                    <a:cubicBezTo>
                      <a:pt x="1828972" y="989687"/>
                      <a:pt x="1858327" y="979406"/>
                      <a:pt x="1858327" y="979406"/>
                    </a:cubicBezTo>
                    <a:cubicBezTo>
                      <a:pt x="1893939" y="943797"/>
                      <a:pt x="1848686" y="987119"/>
                      <a:pt x="1895198" y="949909"/>
                    </a:cubicBezTo>
                    <a:cubicBezTo>
                      <a:pt x="1900627" y="945566"/>
                      <a:pt x="1904518" y="939504"/>
                      <a:pt x="1909947" y="935161"/>
                    </a:cubicBezTo>
                    <a:cubicBezTo>
                      <a:pt x="1916868" y="929625"/>
                      <a:pt x="1925148" y="925948"/>
                      <a:pt x="1932069" y="920412"/>
                    </a:cubicBezTo>
                    <a:cubicBezTo>
                      <a:pt x="1937498" y="916069"/>
                      <a:pt x="1941389" y="910007"/>
                      <a:pt x="1946818" y="905664"/>
                    </a:cubicBezTo>
                    <a:cubicBezTo>
                      <a:pt x="1953738" y="900128"/>
                      <a:pt x="1962673" y="897183"/>
                      <a:pt x="1968940" y="890916"/>
                    </a:cubicBezTo>
                    <a:cubicBezTo>
                      <a:pt x="1975705" y="884151"/>
                      <a:pt x="1993420" y="854105"/>
                      <a:pt x="2005811" y="846670"/>
                    </a:cubicBezTo>
                    <a:cubicBezTo>
                      <a:pt x="2012476" y="842671"/>
                      <a:pt x="2020560" y="841754"/>
                      <a:pt x="2027934" y="839296"/>
                    </a:cubicBezTo>
                    <a:cubicBezTo>
                      <a:pt x="2030392" y="831922"/>
                      <a:pt x="2031309" y="823839"/>
                      <a:pt x="2035308" y="817174"/>
                    </a:cubicBezTo>
                    <a:cubicBezTo>
                      <a:pt x="2038885" y="811212"/>
                      <a:pt x="2046947" y="808644"/>
                      <a:pt x="2050056" y="802425"/>
                    </a:cubicBezTo>
                    <a:cubicBezTo>
                      <a:pt x="2054588" y="793360"/>
                      <a:pt x="2048365" y="777460"/>
                      <a:pt x="2057430" y="772928"/>
                    </a:cubicBezTo>
                    <a:cubicBezTo>
                      <a:pt x="2077339" y="762974"/>
                      <a:pt x="2101675" y="768012"/>
                      <a:pt x="2123798" y="765554"/>
                    </a:cubicBezTo>
                    <a:cubicBezTo>
                      <a:pt x="2179406" y="747019"/>
                      <a:pt x="2110862" y="772022"/>
                      <a:pt x="2168043" y="743432"/>
                    </a:cubicBezTo>
                    <a:cubicBezTo>
                      <a:pt x="2174996" y="739956"/>
                      <a:pt x="2182792" y="738516"/>
                      <a:pt x="2190166" y="736058"/>
                    </a:cubicBezTo>
                    <a:cubicBezTo>
                      <a:pt x="2251324" y="674900"/>
                      <a:pt x="2188236" y="735207"/>
                      <a:pt x="2249159" y="684438"/>
                    </a:cubicBezTo>
                    <a:cubicBezTo>
                      <a:pt x="2254500" y="679987"/>
                      <a:pt x="2257946" y="673267"/>
                      <a:pt x="2263908" y="669690"/>
                    </a:cubicBezTo>
                    <a:cubicBezTo>
                      <a:pt x="2270573" y="665691"/>
                      <a:pt x="2278656" y="664774"/>
                      <a:pt x="2286030" y="662316"/>
                    </a:cubicBezTo>
                    <a:cubicBezTo>
                      <a:pt x="2322646" y="607394"/>
                      <a:pt x="2275589" y="674844"/>
                      <a:pt x="2322901" y="618070"/>
                    </a:cubicBezTo>
                    <a:cubicBezTo>
                      <a:pt x="2328575" y="611262"/>
                      <a:pt x="2331976" y="602756"/>
                      <a:pt x="2337650" y="595948"/>
                    </a:cubicBezTo>
                    <a:cubicBezTo>
                      <a:pt x="2344326" y="587937"/>
                      <a:pt x="2353711" y="582311"/>
                      <a:pt x="2359772" y="573825"/>
                    </a:cubicBezTo>
                    <a:cubicBezTo>
                      <a:pt x="2366161" y="564880"/>
                      <a:pt x="2369067" y="553873"/>
                      <a:pt x="2374521" y="544328"/>
                    </a:cubicBezTo>
                    <a:cubicBezTo>
                      <a:pt x="2378918" y="536633"/>
                      <a:pt x="2384353" y="529580"/>
                      <a:pt x="2389269" y="522206"/>
                    </a:cubicBezTo>
                    <a:cubicBezTo>
                      <a:pt x="2406387" y="470851"/>
                      <a:pt x="2384398" y="525826"/>
                      <a:pt x="2411392" y="485335"/>
                    </a:cubicBezTo>
                    <a:cubicBezTo>
                      <a:pt x="2417490" y="476188"/>
                      <a:pt x="2421810" y="465942"/>
                      <a:pt x="2426140" y="455838"/>
                    </a:cubicBezTo>
                    <a:cubicBezTo>
                      <a:pt x="2429202" y="448694"/>
                      <a:pt x="2429515" y="440381"/>
                      <a:pt x="2433514" y="433716"/>
                    </a:cubicBezTo>
                    <a:cubicBezTo>
                      <a:pt x="2437091" y="427754"/>
                      <a:pt x="2443347" y="423883"/>
                      <a:pt x="2448263" y="418967"/>
                    </a:cubicBezTo>
                    <a:cubicBezTo>
                      <a:pt x="2453179" y="404219"/>
                      <a:pt x="2453683" y="387159"/>
                      <a:pt x="2463011" y="374722"/>
                    </a:cubicBezTo>
                    <a:cubicBezTo>
                      <a:pt x="2470385" y="364890"/>
                      <a:pt x="2476443" y="353916"/>
                      <a:pt x="2485134" y="345225"/>
                    </a:cubicBezTo>
                    <a:cubicBezTo>
                      <a:pt x="2503096" y="327263"/>
                      <a:pt x="2513059" y="329873"/>
                      <a:pt x="2536753" y="323103"/>
                    </a:cubicBezTo>
                    <a:cubicBezTo>
                      <a:pt x="2610817" y="301941"/>
                      <a:pt x="2496151" y="331409"/>
                      <a:pt x="2588372" y="308354"/>
                    </a:cubicBezTo>
                    <a:cubicBezTo>
                      <a:pt x="2641051" y="273236"/>
                      <a:pt x="2615422" y="283158"/>
                      <a:pt x="2662114" y="271483"/>
                    </a:cubicBezTo>
                    <a:cubicBezTo>
                      <a:pt x="2669488" y="266567"/>
                      <a:pt x="2676310" y="260698"/>
                      <a:pt x="2684237" y="256735"/>
                    </a:cubicBezTo>
                    <a:cubicBezTo>
                      <a:pt x="2745266" y="226221"/>
                      <a:pt x="2659131" y="280647"/>
                      <a:pt x="2735856" y="234612"/>
                    </a:cubicBezTo>
                    <a:cubicBezTo>
                      <a:pt x="2838762" y="172869"/>
                      <a:pt x="2746827" y="228786"/>
                      <a:pt x="2794850" y="190367"/>
                    </a:cubicBezTo>
                    <a:cubicBezTo>
                      <a:pt x="2801770" y="184831"/>
                      <a:pt x="2810052" y="181155"/>
                      <a:pt x="2816972" y="175619"/>
                    </a:cubicBezTo>
                    <a:cubicBezTo>
                      <a:pt x="2822401" y="171276"/>
                      <a:pt x="2826292" y="165213"/>
                      <a:pt x="2831721" y="160870"/>
                    </a:cubicBezTo>
                    <a:cubicBezTo>
                      <a:pt x="2878240" y="123655"/>
                      <a:pt x="2832975" y="166989"/>
                      <a:pt x="2868592" y="131374"/>
                    </a:cubicBezTo>
                    <a:cubicBezTo>
                      <a:pt x="2873508" y="116625"/>
                      <a:pt x="2888256" y="101877"/>
                      <a:pt x="2883340" y="87128"/>
                    </a:cubicBezTo>
                    <a:cubicBezTo>
                      <a:pt x="2823124" y="-93519"/>
                      <a:pt x="2883285" y="63762"/>
                      <a:pt x="2374521" y="57632"/>
                    </a:cubicBezTo>
                    <a:lnTo>
                      <a:pt x="1651850" y="50258"/>
                    </a:lnTo>
                    <a:lnTo>
                      <a:pt x="1216772" y="57632"/>
                    </a:lnTo>
                    <a:cubicBezTo>
                      <a:pt x="1209003" y="57883"/>
                      <a:pt x="1202124" y="62871"/>
                      <a:pt x="1194650" y="65006"/>
                    </a:cubicBezTo>
                    <a:cubicBezTo>
                      <a:pt x="1184905" y="67790"/>
                      <a:pt x="1174985" y="69922"/>
                      <a:pt x="1165153" y="72380"/>
                    </a:cubicBezTo>
                    <a:cubicBezTo>
                      <a:pt x="770548" y="6614"/>
                      <a:pt x="1077271" y="49843"/>
                      <a:pt x="236005" y="57632"/>
                    </a:cubicBezTo>
                    <a:cubicBezTo>
                      <a:pt x="149276" y="79314"/>
                      <a:pt x="50421" y="-7507"/>
                      <a:pt x="14779" y="65006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822B3C5-394E-41AA-9C4C-0A3C796DC225}"/>
                </a:ext>
              </a:extLst>
            </p:cNvPr>
            <p:cNvSpPr txBox="1"/>
            <p:nvPr/>
          </p:nvSpPr>
          <p:spPr>
            <a:xfrm>
              <a:off x="4646149" y="3535050"/>
              <a:ext cx="5485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Traffic</a:t>
              </a:r>
            </a:p>
            <a:p>
              <a:r>
                <a:rPr lang="en-US" sz="1100" dirty="0"/>
                <a:t>Circle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3DA0850-D4D9-4C35-8688-8601C894C97B}"/>
                </a:ext>
              </a:extLst>
            </p:cNvPr>
            <p:cNvSpPr txBox="1"/>
            <p:nvPr/>
          </p:nvSpPr>
          <p:spPr>
            <a:xfrm rot="19728470">
              <a:off x="7279123" y="4661293"/>
              <a:ext cx="9092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Holiday Lake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3BF3F4F-A641-4064-971B-0BCCC0C83196}"/>
                </a:ext>
              </a:extLst>
            </p:cNvPr>
            <p:cNvSpPr/>
            <p:nvPr/>
          </p:nvSpPr>
          <p:spPr>
            <a:xfrm>
              <a:off x="84992" y="0"/>
              <a:ext cx="8974016" cy="677526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62B00AF-7F7E-4265-8CD7-C4E265FB6665}"/>
                </a:ext>
              </a:extLst>
            </p:cNvPr>
            <p:cNvSpPr txBox="1"/>
            <p:nvPr/>
          </p:nvSpPr>
          <p:spPr>
            <a:xfrm>
              <a:off x="1799828" y="4427702"/>
              <a:ext cx="6976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Ball Field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8992AA2-501B-4048-A6F8-9775C9CE0D73}"/>
                </a:ext>
              </a:extLst>
            </p:cNvPr>
            <p:cNvGrpSpPr/>
            <p:nvPr/>
          </p:nvGrpSpPr>
          <p:grpSpPr>
            <a:xfrm>
              <a:off x="5640619" y="6109300"/>
              <a:ext cx="3272958" cy="400483"/>
              <a:chOff x="143207" y="5868087"/>
              <a:chExt cx="3272958" cy="400483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6A1C07F7-1B49-4FF4-8020-4DDD1ED69DBF}"/>
                  </a:ext>
                </a:extLst>
              </p:cNvPr>
              <p:cNvGrpSpPr/>
              <p:nvPr/>
            </p:nvGrpSpPr>
            <p:grpSpPr>
              <a:xfrm>
                <a:off x="330411" y="6122457"/>
                <a:ext cx="2783864" cy="146113"/>
                <a:chOff x="330411" y="6348891"/>
                <a:chExt cx="2783864" cy="146113"/>
              </a:xfrm>
            </p:grpSpPr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247434C6-3202-4722-8FB5-A515830F6252}"/>
                    </a:ext>
                  </a:extLst>
                </p:cNvPr>
                <p:cNvCxnSpPr/>
                <p:nvPr/>
              </p:nvCxnSpPr>
              <p:spPr>
                <a:xfrm>
                  <a:off x="330412" y="6491354"/>
                  <a:ext cx="2773007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ED4A5897-3BD1-499A-8620-91E7931A7529}"/>
                    </a:ext>
                  </a:extLst>
                </p:cNvPr>
                <p:cNvCxnSpPr/>
                <p:nvPr/>
              </p:nvCxnSpPr>
              <p:spPr>
                <a:xfrm>
                  <a:off x="1718800" y="6348891"/>
                  <a:ext cx="0" cy="14611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428769D8-B9D5-4572-89D3-90BF8B002932}"/>
                    </a:ext>
                  </a:extLst>
                </p:cNvPr>
                <p:cNvCxnSpPr/>
                <p:nvPr/>
              </p:nvCxnSpPr>
              <p:spPr>
                <a:xfrm>
                  <a:off x="330411" y="6348891"/>
                  <a:ext cx="0" cy="14611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480CC861-C3F7-4FA0-BCA5-D63F7E4065B8}"/>
                    </a:ext>
                  </a:extLst>
                </p:cNvPr>
                <p:cNvCxnSpPr/>
                <p:nvPr/>
              </p:nvCxnSpPr>
              <p:spPr>
                <a:xfrm>
                  <a:off x="3114275" y="6348891"/>
                  <a:ext cx="0" cy="14611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D485380-3189-4CF6-842D-3A9CCE9795E3}"/>
                  </a:ext>
                </a:extLst>
              </p:cNvPr>
              <p:cNvSpPr txBox="1"/>
              <p:nvPr/>
            </p:nvSpPr>
            <p:spPr>
              <a:xfrm>
                <a:off x="2790673" y="5874331"/>
                <a:ext cx="62549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100 yds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19579A-6CAA-4CDF-ACF3-ADB031C91D0D}"/>
                  </a:ext>
                </a:extLst>
              </p:cNvPr>
              <p:cNvSpPr txBox="1"/>
              <p:nvPr/>
            </p:nvSpPr>
            <p:spPr>
              <a:xfrm>
                <a:off x="1442180" y="5882082"/>
                <a:ext cx="55335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50 yds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A366101-ACCD-48A0-99BB-CF1A56DBBECF}"/>
                  </a:ext>
                </a:extLst>
              </p:cNvPr>
              <p:cNvSpPr txBox="1"/>
              <p:nvPr/>
            </p:nvSpPr>
            <p:spPr>
              <a:xfrm>
                <a:off x="143207" y="5868087"/>
                <a:ext cx="3209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  0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63B3D91-DB7A-42D1-BDFE-5950FAEB15EC}"/>
                </a:ext>
              </a:extLst>
            </p:cNvPr>
            <p:cNvSpPr txBox="1"/>
            <p:nvPr/>
          </p:nvSpPr>
          <p:spPr>
            <a:xfrm rot="2422059">
              <a:off x="226697" y="3254895"/>
              <a:ext cx="103265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/>
                <a:t>4-H Camp Road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1EF4569-5901-476B-B17F-98C604E99554}"/>
                </a:ext>
              </a:extLst>
            </p:cNvPr>
            <p:cNvSpPr txBox="1"/>
            <p:nvPr/>
          </p:nvSpPr>
          <p:spPr>
            <a:xfrm>
              <a:off x="176149" y="132537"/>
              <a:ext cx="2875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Holiday Lake 4-H Main Camp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AA6F00B-C7BC-46B9-93A8-EAC82FA42D41}"/>
                </a:ext>
              </a:extLst>
            </p:cNvPr>
            <p:cNvSpPr/>
            <p:nvPr/>
          </p:nvSpPr>
          <p:spPr>
            <a:xfrm>
              <a:off x="1442704" y="6230699"/>
              <a:ext cx="963501" cy="277467"/>
            </a:xfrm>
            <a:prstGeom prst="rect">
              <a:avLst/>
            </a:prstGeom>
            <a:solidFill>
              <a:srgbClr val="4D4D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Extra Parking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114D2BE7-2DC4-434F-BBA4-E8B464C635F4}"/>
                </a:ext>
              </a:extLst>
            </p:cNvPr>
            <p:cNvCxnSpPr/>
            <p:nvPr/>
          </p:nvCxnSpPr>
          <p:spPr>
            <a:xfrm flipH="1">
              <a:off x="1046547" y="6504983"/>
              <a:ext cx="396157" cy="2005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0FC921B-B739-4329-9F1A-8C90E2A5D1BB}"/>
                </a:ext>
              </a:extLst>
            </p:cNvPr>
            <p:cNvSpPr/>
            <p:nvPr/>
          </p:nvSpPr>
          <p:spPr>
            <a:xfrm>
              <a:off x="828833" y="3747977"/>
              <a:ext cx="118683" cy="2913761"/>
            </a:xfrm>
            <a:custGeom>
              <a:avLst/>
              <a:gdLst>
                <a:gd name="connsiteX0" fmla="*/ 165463 w 182880"/>
                <a:gd name="connsiteY0" fmla="*/ 0 h 3239589"/>
                <a:gd name="connsiteX1" fmla="*/ 148046 w 182880"/>
                <a:gd name="connsiteY1" fmla="*/ 95794 h 3239589"/>
                <a:gd name="connsiteX2" fmla="*/ 139337 w 182880"/>
                <a:gd name="connsiteY2" fmla="*/ 130629 h 3239589"/>
                <a:gd name="connsiteX3" fmla="*/ 95794 w 182880"/>
                <a:gd name="connsiteY3" fmla="*/ 191589 h 3239589"/>
                <a:gd name="connsiteX4" fmla="*/ 69669 w 182880"/>
                <a:gd name="connsiteY4" fmla="*/ 243840 h 3239589"/>
                <a:gd name="connsiteX5" fmla="*/ 52251 w 182880"/>
                <a:gd name="connsiteY5" fmla="*/ 296091 h 3239589"/>
                <a:gd name="connsiteX6" fmla="*/ 43543 w 182880"/>
                <a:gd name="connsiteY6" fmla="*/ 322217 h 3239589"/>
                <a:gd name="connsiteX7" fmla="*/ 26126 w 182880"/>
                <a:gd name="connsiteY7" fmla="*/ 348343 h 3239589"/>
                <a:gd name="connsiteX8" fmla="*/ 17417 w 182880"/>
                <a:gd name="connsiteY8" fmla="*/ 383177 h 3239589"/>
                <a:gd name="connsiteX9" fmla="*/ 8709 w 182880"/>
                <a:gd name="connsiteY9" fmla="*/ 409303 h 3239589"/>
                <a:gd name="connsiteX10" fmla="*/ 0 w 182880"/>
                <a:gd name="connsiteY10" fmla="*/ 461554 h 3239589"/>
                <a:gd name="connsiteX11" fmla="*/ 8709 w 182880"/>
                <a:gd name="connsiteY11" fmla="*/ 1358537 h 3239589"/>
                <a:gd name="connsiteX12" fmla="*/ 0 w 182880"/>
                <a:gd name="connsiteY12" fmla="*/ 1889760 h 3239589"/>
                <a:gd name="connsiteX13" fmla="*/ 17417 w 182880"/>
                <a:gd name="connsiteY13" fmla="*/ 2037806 h 3239589"/>
                <a:gd name="connsiteX14" fmla="*/ 8709 w 182880"/>
                <a:gd name="connsiteY14" fmla="*/ 2551611 h 3239589"/>
                <a:gd name="connsiteX15" fmla="*/ 17417 w 182880"/>
                <a:gd name="connsiteY15" fmla="*/ 2577737 h 3239589"/>
                <a:gd name="connsiteX16" fmla="*/ 26126 w 182880"/>
                <a:gd name="connsiteY16" fmla="*/ 2882537 h 3239589"/>
                <a:gd name="connsiteX17" fmla="*/ 34834 w 182880"/>
                <a:gd name="connsiteY17" fmla="*/ 2934789 h 3239589"/>
                <a:gd name="connsiteX18" fmla="*/ 43543 w 182880"/>
                <a:gd name="connsiteY18" fmla="*/ 3013166 h 3239589"/>
                <a:gd name="connsiteX19" fmla="*/ 60960 w 182880"/>
                <a:gd name="connsiteY19" fmla="*/ 3065417 h 3239589"/>
                <a:gd name="connsiteX20" fmla="*/ 87086 w 182880"/>
                <a:gd name="connsiteY20" fmla="*/ 3117669 h 3239589"/>
                <a:gd name="connsiteX21" fmla="*/ 95794 w 182880"/>
                <a:gd name="connsiteY21" fmla="*/ 3143794 h 3239589"/>
                <a:gd name="connsiteX22" fmla="*/ 130629 w 182880"/>
                <a:gd name="connsiteY22" fmla="*/ 3187337 h 3239589"/>
                <a:gd name="connsiteX23" fmla="*/ 156754 w 182880"/>
                <a:gd name="connsiteY23" fmla="*/ 3204754 h 3239589"/>
                <a:gd name="connsiteX24" fmla="*/ 182880 w 182880"/>
                <a:gd name="connsiteY24" fmla="*/ 3239589 h 323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2880" h="3239589">
                  <a:moveTo>
                    <a:pt x="165463" y="0"/>
                  </a:moveTo>
                  <a:cubicBezTo>
                    <a:pt x="151052" y="115280"/>
                    <a:pt x="165944" y="33149"/>
                    <a:pt x="148046" y="95794"/>
                  </a:cubicBezTo>
                  <a:cubicBezTo>
                    <a:pt x="144758" y="107303"/>
                    <a:pt x="144052" y="119628"/>
                    <a:pt x="139337" y="130629"/>
                  </a:cubicBezTo>
                  <a:cubicBezTo>
                    <a:pt x="135093" y="140531"/>
                    <a:pt x="98765" y="187627"/>
                    <a:pt x="95794" y="191589"/>
                  </a:cubicBezTo>
                  <a:cubicBezTo>
                    <a:pt x="64042" y="286849"/>
                    <a:pt x="114679" y="142569"/>
                    <a:pt x="69669" y="243840"/>
                  </a:cubicBezTo>
                  <a:cubicBezTo>
                    <a:pt x="62212" y="260617"/>
                    <a:pt x="58057" y="278674"/>
                    <a:pt x="52251" y="296091"/>
                  </a:cubicBezTo>
                  <a:cubicBezTo>
                    <a:pt x="49348" y="304800"/>
                    <a:pt x="48635" y="314579"/>
                    <a:pt x="43543" y="322217"/>
                  </a:cubicBezTo>
                  <a:lnTo>
                    <a:pt x="26126" y="348343"/>
                  </a:lnTo>
                  <a:cubicBezTo>
                    <a:pt x="23223" y="359954"/>
                    <a:pt x="20705" y="371669"/>
                    <a:pt x="17417" y="383177"/>
                  </a:cubicBezTo>
                  <a:cubicBezTo>
                    <a:pt x="14895" y="392003"/>
                    <a:pt x="10700" y="400342"/>
                    <a:pt x="8709" y="409303"/>
                  </a:cubicBezTo>
                  <a:cubicBezTo>
                    <a:pt x="4879" y="426540"/>
                    <a:pt x="2903" y="444137"/>
                    <a:pt x="0" y="461554"/>
                  </a:cubicBezTo>
                  <a:cubicBezTo>
                    <a:pt x="2903" y="760548"/>
                    <a:pt x="8709" y="1059529"/>
                    <a:pt x="8709" y="1358537"/>
                  </a:cubicBezTo>
                  <a:cubicBezTo>
                    <a:pt x="8709" y="1535635"/>
                    <a:pt x="0" y="1712662"/>
                    <a:pt x="0" y="1889760"/>
                  </a:cubicBezTo>
                  <a:cubicBezTo>
                    <a:pt x="0" y="1901042"/>
                    <a:pt x="15504" y="2022500"/>
                    <a:pt x="17417" y="2037806"/>
                  </a:cubicBezTo>
                  <a:cubicBezTo>
                    <a:pt x="14514" y="2209074"/>
                    <a:pt x="8709" y="2380318"/>
                    <a:pt x="8709" y="2551611"/>
                  </a:cubicBezTo>
                  <a:cubicBezTo>
                    <a:pt x="8709" y="2560791"/>
                    <a:pt x="16935" y="2568570"/>
                    <a:pt x="17417" y="2577737"/>
                  </a:cubicBezTo>
                  <a:cubicBezTo>
                    <a:pt x="22759" y="2679238"/>
                    <a:pt x="21174" y="2781016"/>
                    <a:pt x="26126" y="2882537"/>
                  </a:cubicBezTo>
                  <a:cubicBezTo>
                    <a:pt x="26986" y="2900174"/>
                    <a:pt x="32500" y="2917286"/>
                    <a:pt x="34834" y="2934789"/>
                  </a:cubicBezTo>
                  <a:cubicBezTo>
                    <a:pt x="38308" y="2960845"/>
                    <a:pt x="38388" y="2987390"/>
                    <a:pt x="43543" y="3013166"/>
                  </a:cubicBezTo>
                  <a:cubicBezTo>
                    <a:pt x="47144" y="3031169"/>
                    <a:pt x="55154" y="3048000"/>
                    <a:pt x="60960" y="3065417"/>
                  </a:cubicBezTo>
                  <a:cubicBezTo>
                    <a:pt x="72978" y="3101471"/>
                    <a:pt x="64578" y="3083906"/>
                    <a:pt x="87086" y="3117669"/>
                  </a:cubicBezTo>
                  <a:cubicBezTo>
                    <a:pt x="89989" y="3126377"/>
                    <a:pt x="91689" y="3135584"/>
                    <a:pt x="95794" y="3143794"/>
                  </a:cubicBezTo>
                  <a:cubicBezTo>
                    <a:pt x="103339" y="3158885"/>
                    <a:pt x="117127" y="3176535"/>
                    <a:pt x="130629" y="3187337"/>
                  </a:cubicBezTo>
                  <a:cubicBezTo>
                    <a:pt x="138802" y="3193875"/>
                    <a:pt x="148046" y="3198948"/>
                    <a:pt x="156754" y="3204754"/>
                  </a:cubicBezTo>
                  <a:cubicBezTo>
                    <a:pt x="176448" y="3234296"/>
                    <a:pt x="166770" y="3223479"/>
                    <a:pt x="182880" y="3239589"/>
                  </a:cubicBez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8CAFA67-8F66-4C3D-99A8-778CFDEDB841}"/>
                </a:ext>
              </a:extLst>
            </p:cNvPr>
            <p:cNvSpPr/>
            <p:nvPr/>
          </p:nvSpPr>
          <p:spPr>
            <a:xfrm>
              <a:off x="1272970" y="6696572"/>
              <a:ext cx="1097280" cy="0"/>
            </a:xfrm>
            <a:custGeom>
              <a:avLst/>
              <a:gdLst>
                <a:gd name="connsiteX0" fmla="*/ 0 w 1097280"/>
                <a:gd name="connsiteY0" fmla="*/ 0 h 0"/>
                <a:gd name="connsiteX1" fmla="*/ 1097280 w 109728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97280">
                  <a:moveTo>
                    <a:pt x="0" y="0"/>
                  </a:moveTo>
                  <a:lnTo>
                    <a:pt x="1097280" y="0"/>
                  </a:lnTo>
                </a:path>
              </a:pathLst>
            </a:custGeom>
            <a:noFill/>
            <a:ln w="571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24DE342-2223-4B5E-95E5-048CFA2C0C2D}"/>
                </a:ext>
              </a:extLst>
            </p:cNvPr>
            <p:cNvGrpSpPr/>
            <p:nvPr/>
          </p:nvGrpSpPr>
          <p:grpSpPr>
            <a:xfrm>
              <a:off x="5640619" y="5536298"/>
              <a:ext cx="1521951" cy="559751"/>
              <a:chOff x="4040008" y="5297019"/>
              <a:chExt cx="1521951" cy="559751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B617951-F589-4334-83BA-1ACD205F4193}"/>
                  </a:ext>
                </a:extLst>
              </p:cNvPr>
              <p:cNvSpPr/>
              <p:nvPr/>
            </p:nvSpPr>
            <p:spPr>
              <a:xfrm>
                <a:off x="4040008" y="5297019"/>
                <a:ext cx="1521951" cy="5597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A53EFFEC-C468-4EBE-B6DA-CEC560340C90}"/>
                  </a:ext>
                </a:extLst>
              </p:cNvPr>
              <p:cNvGrpSpPr/>
              <p:nvPr/>
            </p:nvGrpSpPr>
            <p:grpSpPr>
              <a:xfrm>
                <a:off x="4149369" y="5358335"/>
                <a:ext cx="1392710" cy="443324"/>
                <a:chOff x="289220" y="5402430"/>
                <a:chExt cx="1392710" cy="443324"/>
              </a:xfrm>
              <a:solidFill>
                <a:schemeClr val="bg1"/>
              </a:solidFill>
            </p:grpSpPr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B4BB3EE-1F61-4227-8AEC-280336CB3FB8}"/>
                    </a:ext>
                  </a:extLst>
                </p:cNvPr>
                <p:cNvSpPr txBox="1"/>
                <p:nvPr/>
              </p:nvSpPr>
              <p:spPr>
                <a:xfrm>
                  <a:off x="788609" y="5584144"/>
                  <a:ext cx="885179" cy="261610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/>
                    <a:t>gravel roads</a:t>
                  </a:r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26C6F46C-DC2F-4225-A2C1-CAD298C58C3D}"/>
                    </a:ext>
                  </a:extLst>
                </p:cNvPr>
                <p:cNvSpPr/>
                <p:nvPr/>
              </p:nvSpPr>
              <p:spPr>
                <a:xfrm>
                  <a:off x="297613" y="5539445"/>
                  <a:ext cx="457200" cy="9877"/>
                </a:xfrm>
                <a:custGeom>
                  <a:avLst/>
                  <a:gdLst>
                    <a:gd name="connsiteX0" fmla="*/ 0 w 457200"/>
                    <a:gd name="connsiteY0" fmla="*/ 9877 h 9877"/>
                    <a:gd name="connsiteX1" fmla="*/ 457200 w 457200"/>
                    <a:gd name="connsiteY1" fmla="*/ 352 h 9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7200" h="9877">
                      <a:moveTo>
                        <a:pt x="0" y="9877"/>
                      </a:moveTo>
                      <a:cubicBezTo>
                        <a:pt x="304734" y="-2820"/>
                        <a:pt x="152334" y="352"/>
                        <a:pt x="457200" y="352"/>
                      </a:cubicBezTo>
                    </a:path>
                  </a:pathLst>
                </a:custGeom>
                <a:grpFill/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F0953646-E69F-47D4-B419-11A149F46FDF}"/>
                    </a:ext>
                  </a:extLst>
                </p:cNvPr>
                <p:cNvSpPr txBox="1"/>
                <p:nvPr/>
              </p:nvSpPr>
              <p:spPr>
                <a:xfrm>
                  <a:off x="796751" y="5402430"/>
                  <a:ext cx="885179" cy="26161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dirty="0"/>
                    <a:t>paved roads</a:t>
                  </a:r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8688B75F-6DFC-4141-8169-15BBF808A241}"/>
                    </a:ext>
                  </a:extLst>
                </p:cNvPr>
                <p:cNvSpPr/>
                <p:nvPr/>
              </p:nvSpPr>
              <p:spPr>
                <a:xfrm>
                  <a:off x="289220" y="5731036"/>
                  <a:ext cx="457200" cy="9877"/>
                </a:xfrm>
                <a:custGeom>
                  <a:avLst/>
                  <a:gdLst>
                    <a:gd name="connsiteX0" fmla="*/ 0 w 457200"/>
                    <a:gd name="connsiteY0" fmla="*/ 9877 h 9877"/>
                    <a:gd name="connsiteX1" fmla="*/ 457200 w 457200"/>
                    <a:gd name="connsiteY1" fmla="*/ 352 h 9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7200" h="9877">
                      <a:moveTo>
                        <a:pt x="0" y="9877"/>
                      </a:moveTo>
                      <a:cubicBezTo>
                        <a:pt x="304734" y="-2820"/>
                        <a:pt x="152334" y="352"/>
                        <a:pt x="457200" y="352"/>
                      </a:cubicBezTo>
                    </a:path>
                  </a:pathLst>
                </a:custGeom>
                <a:grpFill/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7273200F-30D0-45AB-9C3E-35EF39E0DAA8}"/>
                </a:ext>
              </a:extLst>
            </p:cNvPr>
            <p:cNvCxnSpPr>
              <a:cxnSpLocks/>
            </p:cNvCxnSpPr>
            <p:nvPr/>
          </p:nvCxnSpPr>
          <p:spPr>
            <a:xfrm>
              <a:off x="2406206" y="6500452"/>
              <a:ext cx="187203" cy="1883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BE953DC-590B-47D5-8B2D-90063DE62E79}"/>
                </a:ext>
              </a:extLst>
            </p:cNvPr>
            <p:cNvSpPr txBox="1"/>
            <p:nvPr/>
          </p:nvSpPr>
          <p:spPr>
            <a:xfrm>
              <a:off x="6302368" y="2444101"/>
              <a:ext cx="920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Air Rifle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78EF430-14B9-4C53-BF7B-027012108E2E}"/>
                </a:ext>
              </a:extLst>
            </p:cNvPr>
            <p:cNvSpPr txBox="1"/>
            <p:nvPr/>
          </p:nvSpPr>
          <p:spPr>
            <a:xfrm>
              <a:off x="54316" y="6443616"/>
              <a:ext cx="914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Archery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601F83D-5F59-4923-B05D-6333811E8B4F}"/>
                </a:ext>
              </a:extLst>
            </p:cNvPr>
            <p:cNvSpPr txBox="1"/>
            <p:nvPr/>
          </p:nvSpPr>
          <p:spPr>
            <a:xfrm rot="18538278">
              <a:off x="4416270" y="2408632"/>
              <a:ext cx="769763" cy="423193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Boys </a:t>
              </a:r>
            </a:p>
            <a:p>
              <a:r>
                <a:rPr lang="en-US" sz="1050" dirty="0">
                  <a:solidFill>
                    <a:schemeClr val="bg1"/>
                  </a:solidFill>
                </a:rPr>
                <a:t>Bathhouse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F535D4E-E50C-4D70-ABAE-25FFEB766D2A}"/>
                </a:ext>
              </a:extLst>
            </p:cNvPr>
            <p:cNvSpPr txBox="1"/>
            <p:nvPr/>
          </p:nvSpPr>
          <p:spPr>
            <a:xfrm rot="18661604">
              <a:off x="6065848" y="4076106"/>
              <a:ext cx="769763" cy="423193"/>
            </a:xfrm>
            <a:prstGeom prst="rect">
              <a:avLst/>
            </a:prstGeom>
            <a:solidFill>
              <a:srgbClr val="4D4D4D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</a:rPr>
                <a:t>Girls </a:t>
              </a:r>
            </a:p>
            <a:p>
              <a:r>
                <a:rPr lang="en-US" sz="1050" dirty="0">
                  <a:solidFill>
                    <a:schemeClr val="bg1"/>
                  </a:solidFill>
                </a:rPr>
                <a:t>Bathhouse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8F727B3-060F-45B5-A7AA-512CFD1FE73B}"/>
                </a:ext>
              </a:extLst>
            </p:cNvPr>
            <p:cNvSpPr txBox="1"/>
            <p:nvPr/>
          </p:nvSpPr>
          <p:spPr>
            <a:xfrm rot="1375970">
              <a:off x="5156723" y="2573439"/>
              <a:ext cx="1062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Coordinator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1EB9949-1F12-9019-87FA-4F5A5E18B92C}"/>
                </a:ext>
              </a:extLst>
            </p:cNvPr>
            <p:cNvSpPr txBox="1"/>
            <p:nvPr/>
          </p:nvSpPr>
          <p:spPr>
            <a:xfrm>
              <a:off x="4908832" y="3041434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BB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07E8F4DF-B2BA-380E-6DE5-B66293696A22}"/>
              </a:ext>
            </a:extLst>
          </p:cNvPr>
          <p:cNvSpPr txBox="1"/>
          <p:nvPr/>
        </p:nvSpPr>
        <p:spPr>
          <a:xfrm>
            <a:off x="1951319" y="4729967"/>
            <a:ext cx="764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Target</a:t>
            </a:r>
          </a:p>
          <a:p>
            <a:r>
              <a:rPr lang="en-US" dirty="0"/>
              <a:t>Sprint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7BF566B-BFD3-954B-D20C-52EF6B077AF5}"/>
              </a:ext>
            </a:extLst>
          </p:cNvPr>
          <p:cNvSpPr txBox="1"/>
          <p:nvPr/>
        </p:nvSpPr>
        <p:spPr>
          <a:xfrm rot="20502448">
            <a:off x="3275770" y="695563"/>
            <a:ext cx="18101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/>
              <a:t>State Shoot 2023</a:t>
            </a:r>
          </a:p>
        </p:txBody>
      </p:sp>
    </p:spTree>
    <p:extLst>
      <p:ext uri="{BB962C8B-B14F-4D97-AF65-F5344CB8AC3E}">
        <p14:creationId xmlns:p14="http://schemas.microsoft.com/office/powerpoint/2010/main" val="3751431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2337</TotalTime>
  <Words>152</Words>
  <Application>Microsoft Office PowerPoint</Application>
  <PresentationFormat>On-screen Show (4:3)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Wheeless</dc:creator>
  <cp:lastModifiedBy>Lynn Wheeless</cp:lastModifiedBy>
  <cp:revision>25</cp:revision>
  <dcterms:created xsi:type="dcterms:W3CDTF">2020-01-30T15:14:12Z</dcterms:created>
  <dcterms:modified xsi:type="dcterms:W3CDTF">2023-06-23T01:20:30Z</dcterms:modified>
</cp:coreProperties>
</file>